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5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BC085"/>
    <a:srgbClr val="FB739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75" autoAdjust="0"/>
  </p:normalViewPr>
  <p:slideViewPr>
    <p:cSldViewPr>
      <p:cViewPr varScale="1">
        <p:scale>
          <a:sx n="124" d="100"/>
          <a:sy n="124" d="100"/>
        </p:scale>
        <p:origin x="-37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D05FF-A4B3-40D5-AFC0-8B8D3822CA3F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AE80C-4598-4BC3-9130-D3AC4D7E2BD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CPm76DWxso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gW_DCGJq2i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ortal.hr/vijesti/clanak/prvi-brod-zaplovio-novim-sueskim-kanalom-20150806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skole.hr/veliki-odmor/sirom-svijeta?news_id=5587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Fo7-1ebs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rhmh7TNIR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Europe’s Geography: </a:t>
            </a:r>
            <a:r>
              <a:rPr lang="hr-HR" dirty="0" smtClean="0">
                <a:hlinkClick r:id="rId3"/>
              </a:rPr>
              <a:t>https://www.youtube.com/watch?v=nCPm76DWxso</a:t>
            </a:r>
            <a:endParaRPr lang="hr-HR" dirty="0" smtClean="0"/>
          </a:p>
          <a:p>
            <a:r>
              <a:rPr lang="hr-HR" dirty="0" smtClean="0"/>
              <a:t>Europe Geography/Continent: </a:t>
            </a:r>
            <a:r>
              <a:rPr lang="hr-HR" dirty="0" smtClean="0">
                <a:hlinkClick r:id="rId4"/>
              </a:rPr>
              <a:t>https://www.youtube.com/watch?v=gW_DCGJq2i8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Zamijeniti</a:t>
            </a:r>
            <a:r>
              <a:rPr lang="hr-HR" baseline="0" dirty="0" smtClean="0"/>
              <a:t> kartu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geografskoj karti Europu unutar dogovorenih granica</a:t>
            </a:r>
          </a:p>
          <a:p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http://www.enciklopedija.hr/Natuknica.aspx?ID=18646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http://hr.rbth.com/travel/2013/11/12/orenburg_kozmopolitska_granica_europe_i_azije_23451.html</a:t>
            </a:r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 mala Europa ima tako veliku važnost u svijetu, a neki veći prostori imaju mnogo manju važnost? Da li bi Europa bila isto tako važna da se nalazi u nekom drugom geografskom okružju?Što znači imati povoljno geografsko okružje? Kakvo je geografsko okružje Europe, odnosno kakav je geografski položaj Europe</a:t>
            </a:r>
            <a:endParaRPr lang="hr-HR" dirty="0" smtClean="0"/>
          </a:p>
          <a:p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https://www.tportal.hr/vijesti/clanak/prvi-brod-zaplovio-novim-sueskim-kanalom-20150806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http://www.skole.hr/veliki-odmor/sirom-svijeta?news_id=5587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 geografskoj karti svijeta i Europe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Europu u dogovorenim granicama,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opisuje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 položaj Europe među kontinentima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obrazlaže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kako se određuje geografski položaj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geografskoj karti svijeta i Europe u atlasu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Europu u dogovorenim granicama,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susjedne kontinente, oceane, mora 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na slijepoj karti Europe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upisuje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gorje Ural, rijeka Ural, Kaspijsko jezero, Kavkaz, Azija, Afrika, Sredozemnomore, Atlantski ocean, Arktički ocean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obrazlaže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kako se određuje geografski položaj 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obrazlaže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pojam regija,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pokazuje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europske regije na tematskoj karti regije Europe, pokazuje Hrvatsku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geografski položaj Hrvatske unutar europskih regija</a:t>
            </a:r>
          </a:p>
          <a:p>
            <a:endParaRPr lang="hr-HR" dirty="0" smtClean="0"/>
          </a:p>
          <a:p>
            <a:r>
              <a:rPr lang="hr-HR" smtClean="0">
                <a:hlinkClick r:id="rId3"/>
              </a:rPr>
              <a:t>https://www.youtube.com/watch?v=RXFo7-1ebsM</a:t>
            </a:r>
            <a:r>
              <a:rPr lang="hr-HR" smtClean="0"/>
              <a:t> Geografske regije Europe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pomoću tematske karte clanice EU u udžbeniku </a:t>
            </a: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imenuje 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Hrvatsku kao članicu Europske unije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uspoređuje</a:t>
            </a: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različite prostorne identitete Hrvatske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Ulazak Republike Hrvatske u EU: </a:t>
            </a:r>
            <a:r>
              <a:rPr lang="hr-HR" dirty="0" smtClean="0">
                <a:hlinkClick r:id="rId3"/>
              </a:rPr>
              <a:t>https://www.youtube.com/watch?v=Prhmh7TNIRc</a:t>
            </a: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AE80C-4598-4BC3-9130-D3AC4D7E2BD6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37889" r="3226" b="42777"/>
          <a:stretch>
            <a:fillRect/>
          </a:stretch>
        </p:blipFill>
        <p:spPr bwMode="auto">
          <a:xfrm>
            <a:off x="0" y="0"/>
            <a:ext cx="9144000" cy="7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Živimo u Europi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Gdje živimo?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933825" cy="713234"/>
          </a:xfrm>
        </p:spPr>
        <p:txBody>
          <a:bodyPr>
            <a:noAutofit/>
          </a:bodyPr>
          <a:lstStyle/>
          <a:p>
            <a:pPr algn="l"/>
            <a:r>
              <a:rPr lang="hr-HR" sz="3000" dirty="0" smtClean="0"/>
              <a:t>Živimo u Europskoj uniji</a:t>
            </a:r>
            <a:endParaRPr lang="hr-HR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4114800" cy="331787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28 članica</a:t>
            </a:r>
          </a:p>
          <a:p>
            <a:r>
              <a:rPr lang="hr-HR" dirty="0" smtClean="0"/>
              <a:t>Očuvanje mira</a:t>
            </a:r>
          </a:p>
          <a:p>
            <a:r>
              <a:rPr lang="hr-HR" dirty="0" smtClean="0"/>
              <a:t>Slobodno kretanje građana i njihove robe bez naknada </a:t>
            </a:r>
            <a:r>
              <a:rPr lang="hr-HR" dirty="0" smtClean="0">
                <a:sym typeface="Wingdings" pitchFamily="2" charset="2"/>
              </a:rPr>
              <a:t> prava građana Unije</a:t>
            </a:r>
            <a:endParaRPr lang="hr-HR" dirty="0" smtClean="0"/>
          </a:p>
          <a:p>
            <a:r>
              <a:rPr lang="hr-HR" dirty="0" smtClean="0"/>
              <a:t>Vodeća trgovačka sila u svijetu</a:t>
            </a:r>
          </a:p>
          <a:p>
            <a:r>
              <a:rPr lang="hr-HR" dirty="0" smtClean="0"/>
              <a:t>Vodeći svjetski čimbenik u zaštiti okoliša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464050" cy="40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8387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Koju polutku vidite na crtežu?</a:t>
            </a:r>
          </a:p>
          <a:p>
            <a:r>
              <a:rPr lang="hr-HR" dirty="0" smtClean="0"/>
              <a:t>Gdje je Europa na toj polutci?</a:t>
            </a:r>
          </a:p>
          <a:p>
            <a:r>
              <a:rPr lang="hr-HR" dirty="0" smtClean="0"/>
              <a:t>Zato kažemo da Europa ima _________ na ________ polutki.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51"/>
          <a:stretch>
            <a:fillRect/>
          </a:stretch>
        </p:blipFill>
        <p:spPr bwMode="auto">
          <a:xfrm>
            <a:off x="5295900" y="1123950"/>
            <a:ext cx="2955925" cy="366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0875" y="3295650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središnji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49625" y="3295650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kopnenoj</a:t>
            </a:r>
            <a:endParaRPr lang="hr-H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Europa ima oblik __________, ali je zbog važnog društveno gospodarskog značenja _________.</a:t>
            </a:r>
          </a:p>
          <a:p>
            <a:pPr lvl="0"/>
            <a:r>
              <a:rPr lang="hr-HR" dirty="0" smtClean="0"/>
              <a:t>Europa s Azijom čini veliku kopnenu cjelinu _________.</a:t>
            </a:r>
          </a:p>
          <a:p>
            <a:pPr lvl="0"/>
            <a:r>
              <a:rPr lang="hr-HR" dirty="0" smtClean="0"/>
              <a:t>S Azijom i Afrikom pripada pripada ___________ svijetu.</a:t>
            </a:r>
          </a:p>
          <a:p>
            <a:pPr lvl="0"/>
            <a:endParaRPr lang="hr-HR" dirty="0" smtClean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3511550" y="1365250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poluotoka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9950" y="1847850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kontinent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0875" y="2813050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Euroaziju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11900" y="3355975"/>
            <a:ext cx="21209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 smtClean="0">
                <a:solidFill>
                  <a:srgbClr val="FF0000"/>
                </a:solidFill>
              </a:rPr>
              <a:t>Starom</a:t>
            </a:r>
            <a:endParaRPr lang="hr-HR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1"/>
            <a:ext cx="2606675" cy="835000"/>
          </a:xfrm>
        </p:spPr>
        <p:txBody>
          <a:bodyPr>
            <a:noAutofit/>
          </a:bodyPr>
          <a:lstStyle/>
          <a:p>
            <a:pPr algn="l"/>
            <a:r>
              <a:rPr lang="hr-HR" sz="2000" dirty="0" smtClean="0"/>
              <a:t>Uz geografske pojmove upišite broj kojima su označeni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6550"/>
            <a:ext cx="2667000" cy="3536950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Atlantski ocean</a:t>
            </a:r>
          </a:p>
          <a:p>
            <a:r>
              <a:rPr lang="hr-HR" dirty="0" smtClean="0"/>
              <a:t>Sredozemno more</a:t>
            </a:r>
          </a:p>
          <a:p>
            <a:r>
              <a:rPr lang="hr-HR" dirty="0" smtClean="0"/>
              <a:t>Crno more</a:t>
            </a:r>
          </a:p>
          <a:p>
            <a:r>
              <a:rPr lang="hr-HR" dirty="0" smtClean="0"/>
              <a:t>Kavkaz</a:t>
            </a:r>
          </a:p>
          <a:p>
            <a:r>
              <a:rPr lang="hr-HR" dirty="0" smtClean="0"/>
              <a:t>Arktički ocean</a:t>
            </a:r>
          </a:p>
          <a:p>
            <a:r>
              <a:rPr lang="hr-HR" dirty="0" smtClean="0"/>
              <a:t>Gorje Ural</a:t>
            </a:r>
          </a:p>
          <a:p>
            <a:r>
              <a:rPr lang="hr-HR" dirty="0" smtClean="0"/>
              <a:t>Rijeka Ural</a:t>
            </a:r>
          </a:p>
          <a:p>
            <a:r>
              <a:rPr lang="hr-HR" dirty="0" smtClean="0"/>
              <a:t>Azija</a:t>
            </a:r>
          </a:p>
          <a:p>
            <a:r>
              <a:rPr lang="hr-HR" dirty="0" smtClean="0"/>
              <a:t>Afrika</a:t>
            </a:r>
          </a:p>
          <a:p>
            <a:r>
              <a:rPr lang="hr-HR" dirty="0" smtClean="0"/>
              <a:t>Gibraltarski prolaz</a:t>
            </a:r>
          </a:p>
          <a:p>
            <a:r>
              <a:rPr lang="hr-HR" dirty="0" smtClean="0"/>
              <a:t>Bospor</a:t>
            </a:r>
          </a:p>
          <a:p>
            <a:r>
              <a:rPr lang="hr-HR" dirty="0" smtClean="0"/>
              <a:t>Dardaneli</a:t>
            </a:r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62300" y="820737"/>
            <a:ext cx="5753100" cy="4043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5975" y="10636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6950" y="20796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2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2725" y="281305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5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6875" y="358775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6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18375" y="28448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4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29075" y="32258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7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06800" y="20288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8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025" y="51117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9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9592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10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81975" y="11144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3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1425" y="118427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8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1425" y="14773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6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1425" y="17780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5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99550" y="20796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4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08125" y="23670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9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1425" y="263207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1425" y="29337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2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1425" y="32106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3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1425" y="346475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10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11425" y="37687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7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11900" y="305435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11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70600" y="31750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12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1425" y="40100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11</a:t>
            </a:r>
            <a:endParaRPr lang="hr-HR" sz="24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11425" y="4298825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rgbClr val="C00000"/>
                </a:solidFill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19" grpId="0"/>
      <p:bldP spid="20" grpId="0"/>
      <p:bldP spid="21" grpId="0"/>
      <p:bldP spid="22" grpId="0"/>
      <p:bldP spid="23" grpId="0"/>
      <p:bldP spid="25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75"/>
            <a:ext cx="4114800" cy="331787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Karta prikazuje regije Europe. Kojom bojom je označena Hrvatska na toj karti?</a:t>
            </a:r>
          </a:p>
          <a:p>
            <a:r>
              <a:rPr lang="hr-HR" dirty="0" smtClean="0"/>
              <a:t>Kako se zove regija obojena narančastom bojom, a u kojoj se nalazi kontinentski dio Hrvatske? </a:t>
            </a:r>
          </a:p>
          <a:p>
            <a:r>
              <a:rPr lang="hr-HR" dirty="0" smtClean="0"/>
              <a:t>Kojoj regiji pripada primorski dio Hrvatske?</a:t>
            </a:r>
            <a:endParaRPr lang="hr-HR" dirty="0"/>
          </a:p>
        </p:txBody>
      </p:sp>
      <p:pic>
        <p:nvPicPr>
          <p:cNvPr id="4" name="Picture 2" descr="C:\Users\Svjetlana\Documents\školska knjiga\ppt\7\regije europe.jpg"/>
          <p:cNvPicPr>
            <a:picLocks noChangeAspect="1" noChangeArrowheads="1"/>
          </p:cNvPicPr>
          <p:nvPr/>
        </p:nvPicPr>
        <p:blipFill>
          <a:blip r:embed="rId2" cstate="print"/>
          <a:srcRect t="2582" b="31310"/>
          <a:stretch>
            <a:fillRect/>
          </a:stretch>
        </p:blipFill>
        <p:spPr bwMode="auto">
          <a:xfrm>
            <a:off x="4511675" y="822326"/>
            <a:ext cx="4210050" cy="3936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Kako se zove zajednica europskih država koja je na karti obojena plavom bojom? </a:t>
            </a:r>
          </a:p>
          <a:p>
            <a:r>
              <a:rPr lang="hr-HR" dirty="0" smtClean="0"/>
              <a:t>Očitajte s karte kada je Hrvatska ušla u  tu zajednicu? 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2000"/>
            <a:ext cx="4464050" cy="401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11111"/>
            <a:ext cx="6620521" cy="47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10"/>
          <p:cNvGrpSpPr/>
          <p:nvPr/>
        </p:nvGrpSpPr>
        <p:grpSpPr>
          <a:xfrm>
            <a:off x="5067300" y="458765"/>
            <a:ext cx="1643063" cy="1347313"/>
            <a:chOff x="5067300" y="2238375"/>
            <a:chExt cx="1643063" cy="1347313"/>
          </a:xfrm>
        </p:grpSpPr>
        <p:sp>
          <p:nvSpPr>
            <p:cNvPr id="6" name="Freeform 5"/>
            <p:cNvSpPr/>
            <p:nvPr/>
          </p:nvSpPr>
          <p:spPr>
            <a:xfrm>
              <a:off x="5313284" y="2612378"/>
              <a:ext cx="1392316" cy="973310"/>
            </a:xfrm>
            <a:custGeom>
              <a:avLst/>
              <a:gdLst>
                <a:gd name="connsiteX0" fmla="*/ 1392316 w 1392316"/>
                <a:gd name="connsiteY0" fmla="*/ 59385 h 973310"/>
                <a:gd name="connsiteX1" fmla="*/ 1335166 w 1392316"/>
                <a:gd name="connsiteY1" fmla="*/ 207022 h 973310"/>
                <a:gd name="connsiteX2" fmla="*/ 1301829 w 1392316"/>
                <a:gd name="connsiteY2" fmla="*/ 349897 h 973310"/>
                <a:gd name="connsiteX3" fmla="*/ 1292304 w 1392316"/>
                <a:gd name="connsiteY3" fmla="*/ 454672 h 973310"/>
                <a:gd name="connsiteX4" fmla="*/ 1254204 w 1392316"/>
                <a:gd name="connsiteY4" fmla="*/ 568972 h 973310"/>
                <a:gd name="connsiteX5" fmla="*/ 1216104 w 1392316"/>
                <a:gd name="connsiteY5" fmla="*/ 611835 h 973310"/>
                <a:gd name="connsiteX6" fmla="*/ 1168479 w 1392316"/>
                <a:gd name="connsiteY6" fmla="*/ 607072 h 973310"/>
                <a:gd name="connsiteX7" fmla="*/ 1158954 w 1392316"/>
                <a:gd name="connsiteY7" fmla="*/ 659460 h 973310"/>
                <a:gd name="connsiteX8" fmla="*/ 1144666 w 1392316"/>
                <a:gd name="connsiteY8" fmla="*/ 716610 h 973310"/>
                <a:gd name="connsiteX9" fmla="*/ 1092279 w 1392316"/>
                <a:gd name="connsiteY9" fmla="*/ 707085 h 973310"/>
                <a:gd name="connsiteX10" fmla="*/ 1039891 w 1392316"/>
                <a:gd name="connsiteY10" fmla="*/ 749947 h 973310"/>
                <a:gd name="connsiteX11" fmla="*/ 1058941 w 1392316"/>
                <a:gd name="connsiteY11" fmla="*/ 816622 h 973310"/>
                <a:gd name="connsiteX12" fmla="*/ 1097041 w 1392316"/>
                <a:gd name="connsiteY12" fmla="*/ 869010 h 973310"/>
                <a:gd name="connsiteX13" fmla="*/ 1087516 w 1392316"/>
                <a:gd name="connsiteY13" fmla="*/ 902347 h 973310"/>
                <a:gd name="connsiteX14" fmla="*/ 1077991 w 1392316"/>
                <a:gd name="connsiteY14" fmla="*/ 907110 h 973310"/>
                <a:gd name="connsiteX15" fmla="*/ 1020841 w 1392316"/>
                <a:gd name="connsiteY15" fmla="*/ 897585 h 973310"/>
                <a:gd name="connsiteX16" fmla="*/ 977979 w 1392316"/>
                <a:gd name="connsiteY16" fmla="*/ 854722 h 973310"/>
                <a:gd name="connsiteX17" fmla="*/ 949404 w 1392316"/>
                <a:gd name="connsiteY17" fmla="*/ 840435 h 973310"/>
                <a:gd name="connsiteX18" fmla="*/ 906541 w 1392316"/>
                <a:gd name="connsiteY18" fmla="*/ 802335 h 973310"/>
                <a:gd name="connsiteX19" fmla="*/ 887491 w 1392316"/>
                <a:gd name="connsiteY19" fmla="*/ 749947 h 973310"/>
                <a:gd name="connsiteX20" fmla="*/ 892254 w 1392316"/>
                <a:gd name="connsiteY20" fmla="*/ 702322 h 973310"/>
                <a:gd name="connsiteX21" fmla="*/ 887491 w 1392316"/>
                <a:gd name="connsiteY21" fmla="*/ 702322 h 973310"/>
                <a:gd name="connsiteX22" fmla="*/ 839866 w 1392316"/>
                <a:gd name="connsiteY22" fmla="*/ 735660 h 973310"/>
                <a:gd name="connsiteX23" fmla="*/ 830341 w 1392316"/>
                <a:gd name="connsiteY23" fmla="*/ 764235 h 973310"/>
                <a:gd name="connsiteX24" fmla="*/ 797004 w 1392316"/>
                <a:gd name="connsiteY24" fmla="*/ 778522 h 973310"/>
                <a:gd name="connsiteX25" fmla="*/ 797004 w 1392316"/>
                <a:gd name="connsiteY25" fmla="*/ 730897 h 973310"/>
                <a:gd name="connsiteX26" fmla="*/ 758904 w 1392316"/>
                <a:gd name="connsiteY26" fmla="*/ 711847 h 973310"/>
                <a:gd name="connsiteX27" fmla="*/ 735091 w 1392316"/>
                <a:gd name="connsiteY27" fmla="*/ 759472 h 973310"/>
                <a:gd name="connsiteX28" fmla="*/ 706516 w 1392316"/>
                <a:gd name="connsiteY28" fmla="*/ 830910 h 973310"/>
                <a:gd name="connsiteX29" fmla="*/ 725566 w 1392316"/>
                <a:gd name="connsiteY29" fmla="*/ 869010 h 973310"/>
                <a:gd name="connsiteX30" fmla="*/ 668416 w 1392316"/>
                <a:gd name="connsiteY30" fmla="*/ 869010 h 973310"/>
                <a:gd name="connsiteX31" fmla="*/ 620791 w 1392316"/>
                <a:gd name="connsiteY31" fmla="*/ 883297 h 973310"/>
                <a:gd name="connsiteX32" fmla="*/ 635079 w 1392316"/>
                <a:gd name="connsiteY32" fmla="*/ 935685 h 973310"/>
                <a:gd name="connsiteX33" fmla="*/ 673179 w 1392316"/>
                <a:gd name="connsiteY33" fmla="*/ 964260 h 973310"/>
                <a:gd name="connsiteX34" fmla="*/ 587454 w 1392316"/>
                <a:gd name="connsiteY34" fmla="*/ 959497 h 973310"/>
                <a:gd name="connsiteX35" fmla="*/ 554116 w 1392316"/>
                <a:gd name="connsiteY35" fmla="*/ 892822 h 973310"/>
                <a:gd name="connsiteX36" fmla="*/ 554116 w 1392316"/>
                <a:gd name="connsiteY36" fmla="*/ 845197 h 973310"/>
                <a:gd name="connsiteX37" fmla="*/ 487441 w 1392316"/>
                <a:gd name="connsiteY37" fmla="*/ 802335 h 973310"/>
                <a:gd name="connsiteX38" fmla="*/ 439816 w 1392316"/>
                <a:gd name="connsiteY38" fmla="*/ 759472 h 973310"/>
                <a:gd name="connsiteX39" fmla="*/ 439816 w 1392316"/>
                <a:gd name="connsiteY39" fmla="*/ 759472 h 973310"/>
                <a:gd name="connsiteX40" fmla="*/ 473154 w 1392316"/>
                <a:gd name="connsiteY40" fmla="*/ 849960 h 973310"/>
                <a:gd name="connsiteX41" fmla="*/ 525541 w 1392316"/>
                <a:gd name="connsiteY41" fmla="*/ 897585 h 973310"/>
                <a:gd name="connsiteX42" fmla="*/ 473154 w 1392316"/>
                <a:gd name="connsiteY42" fmla="*/ 954735 h 973310"/>
                <a:gd name="connsiteX43" fmla="*/ 463629 w 1392316"/>
                <a:gd name="connsiteY43" fmla="*/ 969022 h 973310"/>
                <a:gd name="connsiteX44" fmla="*/ 420766 w 1392316"/>
                <a:gd name="connsiteY44" fmla="*/ 959497 h 973310"/>
                <a:gd name="connsiteX45" fmla="*/ 435054 w 1392316"/>
                <a:gd name="connsiteY45" fmla="*/ 926160 h 973310"/>
                <a:gd name="connsiteX46" fmla="*/ 487441 w 1392316"/>
                <a:gd name="connsiteY46" fmla="*/ 926160 h 973310"/>
                <a:gd name="connsiteX47" fmla="*/ 482679 w 1392316"/>
                <a:gd name="connsiteY47" fmla="*/ 873772 h 973310"/>
                <a:gd name="connsiteX48" fmla="*/ 411241 w 1392316"/>
                <a:gd name="connsiteY48" fmla="*/ 826147 h 973310"/>
                <a:gd name="connsiteX49" fmla="*/ 377904 w 1392316"/>
                <a:gd name="connsiteY49" fmla="*/ 783285 h 973310"/>
                <a:gd name="connsiteX50" fmla="*/ 330279 w 1392316"/>
                <a:gd name="connsiteY50" fmla="*/ 783285 h 973310"/>
                <a:gd name="connsiteX51" fmla="*/ 320754 w 1392316"/>
                <a:gd name="connsiteY51" fmla="*/ 811860 h 973310"/>
                <a:gd name="connsiteX52" fmla="*/ 282654 w 1392316"/>
                <a:gd name="connsiteY52" fmla="*/ 807097 h 973310"/>
                <a:gd name="connsiteX53" fmla="*/ 244554 w 1392316"/>
                <a:gd name="connsiteY53" fmla="*/ 835672 h 973310"/>
                <a:gd name="connsiteX54" fmla="*/ 235029 w 1392316"/>
                <a:gd name="connsiteY54" fmla="*/ 864247 h 973310"/>
                <a:gd name="connsiteX55" fmla="*/ 196929 w 1392316"/>
                <a:gd name="connsiteY55" fmla="*/ 897585 h 973310"/>
                <a:gd name="connsiteX56" fmla="*/ 177879 w 1392316"/>
                <a:gd name="connsiteY56" fmla="*/ 940447 h 973310"/>
                <a:gd name="connsiteX57" fmla="*/ 96916 w 1392316"/>
                <a:gd name="connsiteY57" fmla="*/ 969022 h 973310"/>
                <a:gd name="connsiteX58" fmla="*/ 68341 w 1392316"/>
                <a:gd name="connsiteY58" fmla="*/ 964260 h 973310"/>
                <a:gd name="connsiteX59" fmla="*/ 20716 w 1392316"/>
                <a:gd name="connsiteY59" fmla="*/ 916635 h 973310"/>
                <a:gd name="connsiteX60" fmla="*/ 30241 w 1392316"/>
                <a:gd name="connsiteY60" fmla="*/ 835672 h 973310"/>
                <a:gd name="connsiteX61" fmla="*/ 39766 w 1392316"/>
                <a:gd name="connsiteY61" fmla="*/ 783285 h 973310"/>
                <a:gd name="connsiteX62" fmla="*/ 73104 w 1392316"/>
                <a:gd name="connsiteY62" fmla="*/ 788047 h 973310"/>
                <a:gd name="connsiteX63" fmla="*/ 182641 w 1392316"/>
                <a:gd name="connsiteY63" fmla="*/ 807097 h 973310"/>
                <a:gd name="connsiteX64" fmla="*/ 196929 w 1392316"/>
                <a:gd name="connsiteY64" fmla="*/ 759472 h 973310"/>
                <a:gd name="connsiteX65" fmla="*/ 173116 w 1392316"/>
                <a:gd name="connsiteY65" fmla="*/ 707085 h 973310"/>
                <a:gd name="connsiteX66" fmla="*/ 111204 w 1392316"/>
                <a:gd name="connsiteY66" fmla="*/ 659460 h 973310"/>
                <a:gd name="connsiteX67" fmla="*/ 177879 w 1392316"/>
                <a:gd name="connsiteY67" fmla="*/ 621360 h 973310"/>
                <a:gd name="connsiteX68" fmla="*/ 268366 w 1392316"/>
                <a:gd name="connsiteY68" fmla="*/ 588022 h 973310"/>
                <a:gd name="connsiteX69" fmla="*/ 301704 w 1392316"/>
                <a:gd name="connsiteY69" fmla="*/ 549922 h 973310"/>
                <a:gd name="connsiteX70" fmla="*/ 315991 w 1392316"/>
                <a:gd name="connsiteY70" fmla="*/ 540397 h 973310"/>
                <a:gd name="connsiteX71" fmla="*/ 358854 w 1392316"/>
                <a:gd name="connsiteY71" fmla="*/ 507060 h 973310"/>
                <a:gd name="connsiteX72" fmla="*/ 368379 w 1392316"/>
                <a:gd name="connsiteY72" fmla="*/ 435622 h 973310"/>
                <a:gd name="connsiteX73" fmla="*/ 401716 w 1392316"/>
                <a:gd name="connsiteY73" fmla="*/ 411810 h 973310"/>
                <a:gd name="connsiteX74" fmla="*/ 396954 w 1392316"/>
                <a:gd name="connsiteY74" fmla="*/ 497535 h 973310"/>
                <a:gd name="connsiteX75" fmla="*/ 411241 w 1392316"/>
                <a:gd name="connsiteY75" fmla="*/ 540397 h 973310"/>
                <a:gd name="connsiteX76" fmla="*/ 444579 w 1392316"/>
                <a:gd name="connsiteY76" fmla="*/ 497535 h 973310"/>
                <a:gd name="connsiteX77" fmla="*/ 535066 w 1392316"/>
                <a:gd name="connsiteY77" fmla="*/ 488010 h 973310"/>
                <a:gd name="connsiteX78" fmla="*/ 568404 w 1392316"/>
                <a:gd name="connsiteY78" fmla="*/ 492772 h 973310"/>
                <a:gd name="connsiteX79" fmla="*/ 582691 w 1392316"/>
                <a:gd name="connsiteY79" fmla="*/ 435622 h 973310"/>
                <a:gd name="connsiteX80" fmla="*/ 606504 w 1392316"/>
                <a:gd name="connsiteY80" fmla="*/ 411810 h 973310"/>
                <a:gd name="connsiteX81" fmla="*/ 606504 w 1392316"/>
                <a:gd name="connsiteY81" fmla="*/ 411810 h 973310"/>
                <a:gd name="connsiteX82" fmla="*/ 630316 w 1392316"/>
                <a:gd name="connsiteY82" fmla="*/ 373710 h 973310"/>
                <a:gd name="connsiteX83" fmla="*/ 687466 w 1392316"/>
                <a:gd name="connsiteY83" fmla="*/ 359422 h 973310"/>
                <a:gd name="connsiteX84" fmla="*/ 749379 w 1392316"/>
                <a:gd name="connsiteY84" fmla="*/ 345135 h 973310"/>
                <a:gd name="connsiteX85" fmla="*/ 716041 w 1392316"/>
                <a:gd name="connsiteY85" fmla="*/ 292747 h 973310"/>
                <a:gd name="connsiteX86" fmla="*/ 677941 w 1392316"/>
                <a:gd name="connsiteY86" fmla="*/ 330847 h 973310"/>
                <a:gd name="connsiteX87" fmla="*/ 596979 w 1392316"/>
                <a:gd name="connsiteY87" fmla="*/ 307035 h 973310"/>
                <a:gd name="connsiteX88" fmla="*/ 587454 w 1392316"/>
                <a:gd name="connsiteY88" fmla="*/ 245122 h 973310"/>
                <a:gd name="connsiteX89" fmla="*/ 630316 w 1392316"/>
                <a:gd name="connsiteY89" fmla="*/ 192735 h 973310"/>
                <a:gd name="connsiteX90" fmla="*/ 654129 w 1392316"/>
                <a:gd name="connsiteY90" fmla="*/ 159397 h 973310"/>
                <a:gd name="connsiteX91" fmla="*/ 611266 w 1392316"/>
                <a:gd name="connsiteY91" fmla="*/ 149872 h 973310"/>
                <a:gd name="connsiteX92" fmla="*/ 577929 w 1392316"/>
                <a:gd name="connsiteY92" fmla="*/ 187972 h 973310"/>
                <a:gd name="connsiteX93" fmla="*/ 525541 w 1392316"/>
                <a:gd name="connsiteY93" fmla="*/ 230835 h 973310"/>
                <a:gd name="connsiteX94" fmla="*/ 520779 w 1392316"/>
                <a:gd name="connsiteY94" fmla="*/ 302272 h 973310"/>
                <a:gd name="connsiteX95" fmla="*/ 554116 w 1392316"/>
                <a:gd name="connsiteY95" fmla="*/ 345135 h 973310"/>
                <a:gd name="connsiteX96" fmla="*/ 511254 w 1392316"/>
                <a:gd name="connsiteY96" fmla="*/ 392760 h 973310"/>
                <a:gd name="connsiteX97" fmla="*/ 473154 w 1392316"/>
                <a:gd name="connsiteY97" fmla="*/ 459435 h 973310"/>
                <a:gd name="connsiteX98" fmla="*/ 435054 w 1392316"/>
                <a:gd name="connsiteY98" fmla="*/ 416572 h 973310"/>
                <a:gd name="connsiteX99" fmla="*/ 396954 w 1392316"/>
                <a:gd name="connsiteY99" fmla="*/ 364185 h 973310"/>
                <a:gd name="connsiteX100" fmla="*/ 325516 w 1392316"/>
                <a:gd name="connsiteY100" fmla="*/ 392760 h 973310"/>
                <a:gd name="connsiteX101" fmla="*/ 296941 w 1392316"/>
                <a:gd name="connsiteY101" fmla="*/ 302272 h 973310"/>
                <a:gd name="connsiteX102" fmla="*/ 339804 w 1392316"/>
                <a:gd name="connsiteY102" fmla="*/ 226072 h 973310"/>
                <a:gd name="connsiteX103" fmla="*/ 373141 w 1392316"/>
                <a:gd name="connsiteY103" fmla="*/ 216547 h 973310"/>
                <a:gd name="connsiteX104" fmla="*/ 458866 w 1392316"/>
                <a:gd name="connsiteY104" fmla="*/ 135585 h 973310"/>
                <a:gd name="connsiteX105" fmla="*/ 473154 w 1392316"/>
                <a:gd name="connsiteY105" fmla="*/ 116535 h 973310"/>
                <a:gd name="connsiteX106" fmla="*/ 520779 w 1392316"/>
                <a:gd name="connsiteY106" fmla="*/ 35572 h 973310"/>
                <a:gd name="connsiteX107" fmla="*/ 687466 w 1392316"/>
                <a:gd name="connsiteY107" fmla="*/ 2235 h 973310"/>
                <a:gd name="connsiteX108" fmla="*/ 835104 w 1392316"/>
                <a:gd name="connsiteY108" fmla="*/ 35572 h 973310"/>
                <a:gd name="connsiteX109" fmla="*/ 944641 w 1392316"/>
                <a:gd name="connsiteY109" fmla="*/ 83197 h 973310"/>
                <a:gd name="connsiteX110" fmla="*/ 863679 w 1392316"/>
                <a:gd name="connsiteY110" fmla="*/ 149872 h 973310"/>
                <a:gd name="connsiteX111" fmla="*/ 844629 w 1392316"/>
                <a:gd name="connsiteY111" fmla="*/ 145110 h 973310"/>
                <a:gd name="connsiteX112" fmla="*/ 844629 w 1392316"/>
                <a:gd name="connsiteY112" fmla="*/ 145110 h 973310"/>
                <a:gd name="connsiteX113" fmla="*/ 877966 w 1392316"/>
                <a:gd name="connsiteY113" fmla="*/ 235597 h 973310"/>
                <a:gd name="connsiteX114" fmla="*/ 897016 w 1392316"/>
                <a:gd name="connsiteY114" fmla="*/ 221310 h 973310"/>
                <a:gd name="connsiteX115" fmla="*/ 973216 w 1392316"/>
                <a:gd name="connsiteY115" fmla="*/ 111772 h 973310"/>
                <a:gd name="connsiteX116" fmla="*/ 1006554 w 1392316"/>
                <a:gd name="connsiteY116" fmla="*/ 49860 h 973310"/>
                <a:gd name="connsiteX117" fmla="*/ 1049416 w 1392316"/>
                <a:gd name="connsiteY117" fmla="*/ 97485 h 973310"/>
                <a:gd name="connsiteX118" fmla="*/ 1154191 w 1392316"/>
                <a:gd name="connsiteY118" fmla="*/ 59385 h 973310"/>
                <a:gd name="connsiteX119" fmla="*/ 1311354 w 1392316"/>
                <a:gd name="connsiteY119" fmla="*/ 54622 h 973310"/>
                <a:gd name="connsiteX120" fmla="*/ 1268491 w 1392316"/>
                <a:gd name="connsiteY120" fmla="*/ 11760 h 973310"/>
                <a:gd name="connsiteX121" fmla="*/ 1392316 w 1392316"/>
                <a:gd name="connsiteY121" fmla="*/ 59385 h 97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92316" h="973310">
                  <a:moveTo>
                    <a:pt x="1392316" y="59385"/>
                  </a:moveTo>
                  <a:cubicBezTo>
                    <a:pt x="1328324" y="176703"/>
                    <a:pt x="1335166" y="124377"/>
                    <a:pt x="1335166" y="207022"/>
                  </a:cubicBezTo>
                  <a:cubicBezTo>
                    <a:pt x="1296585" y="317256"/>
                    <a:pt x="1301829" y="268634"/>
                    <a:pt x="1301829" y="349897"/>
                  </a:cubicBezTo>
                  <a:cubicBezTo>
                    <a:pt x="1291805" y="445121"/>
                    <a:pt x="1292304" y="410056"/>
                    <a:pt x="1292304" y="454672"/>
                  </a:cubicBezTo>
                  <a:cubicBezTo>
                    <a:pt x="1258522" y="570496"/>
                    <a:pt x="1298654" y="568972"/>
                    <a:pt x="1254204" y="568972"/>
                  </a:cubicBezTo>
                  <a:lnTo>
                    <a:pt x="1216104" y="611835"/>
                  </a:lnTo>
                  <a:cubicBezTo>
                    <a:pt x="1166922" y="601999"/>
                    <a:pt x="1168479" y="586121"/>
                    <a:pt x="1168479" y="607072"/>
                  </a:cubicBezTo>
                  <a:cubicBezTo>
                    <a:pt x="1158643" y="656254"/>
                    <a:pt x="1158954" y="638508"/>
                    <a:pt x="1158954" y="659460"/>
                  </a:cubicBezTo>
                  <a:lnTo>
                    <a:pt x="1144666" y="716610"/>
                  </a:lnTo>
                  <a:cubicBezTo>
                    <a:pt x="1098436" y="701199"/>
                    <a:pt x="1115274" y="695586"/>
                    <a:pt x="1092279" y="707085"/>
                  </a:cubicBezTo>
                  <a:lnTo>
                    <a:pt x="1039891" y="749947"/>
                  </a:lnTo>
                  <a:cubicBezTo>
                    <a:pt x="1050154" y="811526"/>
                    <a:pt x="1035760" y="793441"/>
                    <a:pt x="1058941" y="816622"/>
                  </a:cubicBezTo>
                  <a:cubicBezTo>
                    <a:pt x="1098033" y="865487"/>
                    <a:pt x="1097041" y="843917"/>
                    <a:pt x="1097041" y="869010"/>
                  </a:cubicBezTo>
                  <a:cubicBezTo>
                    <a:pt x="1087014" y="899091"/>
                    <a:pt x="1087516" y="887545"/>
                    <a:pt x="1087516" y="902347"/>
                  </a:cubicBezTo>
                  <a:lnTo>
                    <a:pt x="1077991" y="907110"/>
                  </a:lnTo>
                  <a:cubicBezTo>
                    <a:pt x="1019259" y="902215"/>
                    <a:pt x="1020841" y="921463"/>
                    <a:pt x="1020841" y="897585"/>
                  </a:cubicBezTo>
                  <a:lnTo>
                    <a:pt x="977979" y="854722"/>
                  </a:lnTo>
                  <a:lnTo>
                    <a:pt x="949404" y="840435"/>
                  </a:lnTo>
                  <a:lnTo>
                    <a:pt x="906541" y="802335"/>
                  </a:lnTo>
                  <a:lnTo>
                    <a:pt x="887491" y="749947"/>
                  </a:lnTo>
                  <a:cubicBezTo>
                    <a:pt x="905556" y="709301"/>
                    <a:pt x="922344" y="709845"/>
                    <a:pt x="892254" y="702322"/>
                  </a:cubicBezTo>
                  <a:cubicBezTo>
                    <a:pt x="890714" y="701937"/>
                    <a:pt x="889079" y="702322"/>
                    <a:pt x="887491" y="702322"/>
                  </a:cubicBezTo>
                  <a:cubicBezTo>
                    <a:pt x="841526" y="727859"/>
                    <a:pt x="851939" y="711517"/>
                    <a:pt x="839866" y="735660"/>
                  </a:cubicBezTo>
                  <a:cubicBezTo>
                    <a:pt x="829751" y="760946"/>
                    <a:pt x="830341" y="750923"/>
                    <a:pt x="830341" y="764235"/>
                  </a:cubicBezTo>
                  <a:lnTo>
                    <a:pt x="797004" y="778522"/>
                  </a:lnTo>
                  <a:lnTo>
                    <a:pt x="797004" y="730897"/>
                  </a:lnTo>
                  <a:cubicBezTo>
                    <a:pt x="762288" y="711059"/>
                    <a:pt x="776465" y="711847"/>
                    <a:pt x="758904" y="711847"/>
                  </a:cubicBezTo>
                  <a:lnTo>
                    <a:pt x="735091" y="759472"/>
                  </a:lnTo>
                  <a:lnTo>
                    <a:pt x="706516" y="830910"/>
                  </a:lnTo>
                  <a:lnTo>
                    <a:pt x="725566" y="869010"/>
                  </a:lnTo>
                  <a:lnTo>
                    <a:pt x="668416" y="869010"/>
                  </a:lnTo>
                  <a:cubicBezTo>
                    <a:pt x="619234" y="878846"/>
                    <a:pt x="620791" y="862346"/>
                    <a:pt x="620791" y="883297"/>
                  </a:cubicBezTo>
                  <a:lnTo>
                    <a:pt x="635079" y="935685"/>
                  </a:lnTo>
                  <a:cubicBezTo>
                    <a:pt x="674525" y="960338"/>
                    <a:pt x="673179" y="944521"/>
                    <a:pt x="673179" y="964260"/>
                  </a:cubicBezTo>
                  <a:lnTo>
                    <a:pt x="587454" y="959497"/>
                  </a:lnTo>
                  <a:lnTo>
                    <a:pt x="554116" y="892822"/>
                  </a:lnTo>
                  <a:lnTo>
                    <a:pt x="554116" y="845197"/>
                  </a:lnTo>
                  <a:lnTo>
                    <a:pt x="487441" y="802335"/>
                  </a:lnTo>
                  <a:lnTo>
                    <a:pt x="439816" y="759472"/>
                  </a:lnTo>
                  <a:lnTo>
                    <a:pt x="439816" y="759472"/>
                  </a:lnTo>
                  <a:cubicBezTo>
                    <a:pt x="478828" y="847249"/>
                    <a:pt x="500025" y="823083"/>
                    <a:pt x="473154" y="849960"/>
                  </a:cubicBezTo>
                  <a:cubicBezTo>
                    <a:pt x="526770" y="893827"/>
                    <a:pt x="525541" y="870260"/>
                    <a:pt x="525541" y="897585"/>
                  </a:cubicBezTo>
                  <a:cubicBezTo>
                    <a:pt x="508079" y="916635"/>
                    <a:pt x="490079" y="935206"/>
                    <a:pt x="473154" y="954735"/>
                  </a:cubicBezTo>
                  <a:cubicBezTo>
                    <a:pt x="469405" y="959060"/>
                    <a:pt x="463629" y="969022"/>
                    <a:pt x="463629" y="969022"/>
                  </a:cubicBezTo>
                  <a:cubicBezTo>
                    <a:pt x="423301" y="963982"/>
                    <a:pt x="434579" y="973310"/>
                    <a:pt x="420766" y="959497"/>
                  </a:cubicBezTo>
                  <a:cubicBezTo>
                    <a:pt x="425978" y="923017"/>
                    <a:pt x="414304" y="926160"/>
                    <a:pt x="435054" y="926160"/>
                  </a:cubicBezTo>
                  <a:lnTo>
                    <a:pt x="487441" y="926160"/>
                  </a:lnTo>
                  <a:lnTo>
                    <a:pt x="482679" y="873772"/>
                  </a:lnTo>
                  <a:lnTo>
                    <a:pt x="411241" y="826147"/>
                  </a:lnTo>
                  <a:lnTo>
                    <a:pt x="377904" y="783285"/>
                  </a:lnTo>
                  <a:lnTo>
                    <a:pt x="330279" y="783285"/>
                  </a:lnTo>
                  <a:cubicBezTo>
                    <a:pt x="325255" y="813426"/>
                    <a:pt x="335172" y="811860"/>
                    <a:pt x="320754" y="811860"/>
                  </a:cubicBezTo>
                  <a:lnTo>
                    <a:pt x="282654" y="807097"/>
                  </a:lnTo>
                  <a:cubicBezTo>
                    <a:pt x="251918" y="817342"/>
                    <a:pt x="255335" y="808720"/>
                    <a:pt x="244554" y="835672"/>
                  </a:cubicBezTo>
                  <a:cubicBezTo>
                    <a:pt x="240825" y="844994"/>
                    <a:pt x="235029" y="864247"/>
                    <a:pt x="235029" y="864247"/>
                  </a:cubicBezTo>
                  <a:lnTo>
                    <a:pt x="196929" y="897585"/>
                  </a:lnTo>
                  <a:cubicBezTo>
                    <a:pt x="182139" y="941953"/>
                    <a:pt x="197701" y="940447"/>
                    <a:pt x="177879" y="940447"/>
                  </a:cubicBezTo>
                  <a:cubicBezTo>
                    <a:pt x="103493" y="970201"/>
                    <a:pt x="132088" y="969022"/>
                    <a:pt x="96916" y="969022"/>
                  </a:cubicBezTo>
                  <a:lnTo>
                    <a:pt x="68341" y="964260"/>
                  </a:lnTo>
                  <a:cubicBezTo>
                    <a:pt x="14217" y="919975"/>
                    <a:pt x="0" y="937351"/>
                    <a:pt x="20716" y="916635"/>
                  </a:cubicBezTo>
                  <a:cubicBezTo>
                    <a:pt x="30661" y="842050"/>
                    <a:pt x="30241" y="869220"/>
                    <a:pt x="30241" y="835672"/>
                  </a:cubicBezTo>
                  <a:cubicBezTo>
                    <a:pt x="35148" y="781704"/>
                    <a:pt x="17470" y="783285"/>
                    <a:pt x="39766" y="783285"/>
                  </a:cubicBezTo>
                  <a:lnTo>
                    <a:pt x="73104" y="788047"/>
                  </a:lnTo>
                  <a:lnTo>
                    <a:pt x="182641" y="807097"/>
                  </a:lnTo>
                  <a:cubicBezTo>
                    <a:pt x="198044" y="766024"/>
                    <a:pt x="196929" y="782561"/>
                    <a:pt x="196929" y="759472"/>
                  </a:cubicBezTo>
                  <a:lnTo>
                    <a:pt x="173116" y="707085"/>
                  </a:lnTo>
                  <a:lnTo>
                    <a:pt x="111204" y="659460"/>
                  </a:lnTo>
                  <a:cubicBezTo>
                    <a:pt x="175093" y="625058"/>
                    <a:pt x="156540" y="642694"/>
                    <a:pt x="177879" y="621360"/>
                  </a:cubicBezTo>
                  <a:cubicBezTo>
                    <a:pt x="265734" y="592075"/>
                    <a:pt x="242308" y="614086"/>
                    <a:pt x="268366" y="588022"/>
                  </a:cubicBezTo>
                  <a:cubicBezTo>
                    <a:pt x="279479" y="575322"/>
                    <a:pt x="289771" y="561855"/>
                    <a:pt x="301704" y="549922"/>
                  </a:cubicBezTo>
                  <a:cubicBezTo>
                    <a:pt x="305751" y="545875"/>
                    <a:pt x="315991" y="540397"/>
                    <a:pt x="315991" y="540397"/>
                  </a:cubicBezTo>
                  <a:cubicBezTo>
                    <a:pt x="363206" y="519413"/>
                    <a:pt x="358854" y="536982"/>
                    <a:pt x="358854" y="507060"/>
                  </a:cubicBezTo>
                  <a:lnTo>
                    <a:pt x="368379" y="435622"/>
                  </a:lnTo>
                  <a:cubicBezTo>
                    <a:pt x="403961" y="400040"/>
                    <a:pt x="401716" y="386570"/>
                    <a:pt x="401716" y="411810"/>
                  </a:cubicBezTo>
                  <a:lnTo>
                    <a:pt x="396954" y="497535"/>
                  </a:lnTo>
                  <a:lnTo>
                    <a:pt x="411241" y="540397"/>
                  </a:lnTo>
                  <a:cubicBezTo>
                    <a:pt x="440697" y="496214"/>
                    <a:pt x="422645" y="497535"/>
                    <a:pt x="444579" y="497535"/>
                  </a:cubicBezTo>
                  <a:lnTo>
                    <a:pt x="535066" y="488010"/>
                  </a:lnTo>
                  <a:lnTo>
                    <a:pt x="568404" y="492772"/>
                  </a:lnTo>
                  <a:cubicBezTo>
                    <a:pt x="583109" y="438853"/>
                    <a:pt x="582691" y="458485"/>
                    <a:pt x="582691" y="435622"/>
                  </a:cubicBezTo>
                  <a:lnTo>
                    <a:pt x="606504" y="411810"/>
                  </a:lnTo>
                  <a:lnTo>
                    <a:pt x="606504" y="411810"/>
                  </a:lnTo>
                  <a:cubicBezTo>
                    <a:pt x="631239" y="377180"/>
                    <a:pt x="630316" y="392128"/>
                    <a:pt x="630316" y="373710"/>
                  </a:cubicBezTo>
                  <a:cubicBezTo>
                    <a:pt x="684235" y="359004"/>
                    <a:pt x="664604" y="359422"/>
                    <a:pt x="687466" y="359422"/>
                  </a:cubicBezTo>
                  <a:lnTo>
                    <a:pt x="749379" y="345135"/>
                  </a:lnTo>
                  <a:lnTo>
                    <a:pt x="716041" y="292747"/>
                  </a:lnTo>
                  <a:lnTo>
                    <a:pt x="677941" y="330847"/>
                  </a:lnTo>
                  <a:cubicBezTo>
                    <a:pt x="595434" y="311433"/>
                    <a:pt x="596979" y="339521"/>
                    <a:pt x="596979" y="307035"/>
                  </a:cubicBezTo>
                  <a:cubicBezTo>
                    <a:pt x="586886" y="251523"/>
                    <a:pt x="587454" y="272396"/>
                    <a:pt x="587454" y="245122"/>
                  </a:cubicBezTo>
                  <a:lnTo>
                    <a:pt x="630316" y="192735"/>
                  </a:lnTo>
                  <a:lnTo>
                    <a:pt x="654129" y="159397"/>
                  </a:lnTo>
                  <a:cubicBezTo>
                    <a:pt x="614489" y="149487"/>
                    <a:pt x="629120" y="149872"/>
                    <a:pt x="611266" y="149872"/>
                  </a:cubicBezTo>
                  <a:cubicBezTo>
                    <a:pt x="585391" y="186099"/>
                    <a:pt x="599669" y="177103"/>
                    <a:pt x="577929" y="187972"/>
                  </a:cubicBezTo>
                  <a:lnTo>
                    <a:pt x="525541" y="230835"/>
                  </a:lnTo>
                  <a:lnTo>
                    <a:pt x="520779" y="302272"/>
                  </a:lnTo>
                  <a:lnTo>
                    <a:pt x="554116" y="345135"/>
                  </a:lnTo>
                  <a:cubicBezTo>
                    <a:pt x="515024" y="393999"/>
                    <a:pt x="536346" y="392760"/>
                    <a:pt x="511254" y="392760"/>
                  </a:cubicBezTo>
                  <a:cubicBezTo>
                    <a:pt x="481102" y="473164"/>
                    <a:pt x="501861" y="488142"/>
                    <a:pt x="473154" y="459435"/>
                  </a:cubicBezTo>
                  <a:cubicBezTo>
                    <a:pt x="438841" y="415319"/>
                    <a:pt x="457917" y="416572"/>
                    <a:pt x="435054" y="416572"/>
                  </a:cubicBezTo>
                  <a:cubicBezTo>
                    <a:pt x="400864" y="362846"/>
                    <a:pt x="422414" y="364185"/>
                    <a:pt x="396954" y="364185"/>
                  </a:cubicBezTo>
                  <a:lnTo>
                    <a:pt x="325516" y="392760"/>
                  </a:lnTo>
                  <a:lnTo>
                    <a:pt x="296941" y="302272"/>
                  </a:lnTo>
                  <a:cubicBezTo>
                    <a:pt x="311229" y="276872"/>
                    <a:pt x="320443" y="247854"/>
                    <a:pt x="339804" y="226072"/>
                  </a:cubicBezTo>
                  <a:cubicBezTo>
                    <a:pt x="347482" y="217434"/>
                    <a:pt x="373141" y="216547"/>
                    <a:pt x="373141" y="216547"/>
                  </a:cubicBezTo>
                  <a:cubicBezTo>
                    <a:pt x="401716" y="189560"/>
                    <a:pt x="431073" y="163377"/>
                    <a:pt x="458866" y="135585"/>
                  </a:cubicBezTo>
                  <a:cubicBezTo>
                    <a:pt x="464479" y="129972"/>
                    <a:pt x="473154" y="116535"/>
                    <a:pt x="473154" y="116535"/>
                  </a:cubicBezTo>
                  <a:cubicBezTo>
                    <a:pt x="499206" y="27957"/>
                    <a:pt x="468835" y="35572"/>
                    <a:pt x="520779" y="35572"/>
                  </a:cubicBezTo>
                  <a:cubicBezTo>
                    <a:pt x="668150" y="0"/>
                    <a:pt x="611532" y="2235"/>
                    <a:pt x="687466" y="2235"/>
                  </a:cubicBezTo>
                  <a:lnTo>
                    <a:pt x="835104" y="35572"/>
                  </a:lnTo>
                  <a:cubicBezTo>
                    <a:pt x="947640" y="74715"/>
                    <a:pt x="944641" y="35014"/>
                    <a:pt x="944641" y="83197"/>
                  </a:cubicBezTo>
                  <a:cubicBezTo>
                    <a:pt x="917654" y="105422"/>
                    <a:pt x="893405" y="131470"/>
                    <a:pt x="863679" y="149872"/>
                  </a:cubicBezTo>
                  <a:cubicBezTo>
                    <a:pt x="858114" y="153317"/>
                    <a:pt x="844629" y="145110"/>
                    <a:pt x="844629" y="145110"/>
                  </a:cubicBezTo>
                  <a:lnTo>
                    <a:pt x="844629" y="145110"/>
                  </a:lnTo>
                  <a:cubicBezTo>
                    <a:pt x="855741" y="175272"/>
                    <a:pt x="859755" y="209109"/>
                    <a:pt x="877966" y="235597"/>
                  </a:cubicBezTo>
                  <a:cubicBezTo>
                    <a:pt x="882463" y="242138"/>
                    <a:pt x="897016" y="221310"/>
                    <a:pt x="897016" y="221310"/>
                  </a:cubicBezTo>
                  <a:cubicBezTo>
                    <a:pt x="969719" y="114680"/>
                    <a:pt x="938567" y="146428"/>
                    <a:pt x="973216" y="111772"/>
                  </a:cubicBezTo>
                  <a:cubicBezTo>
                    <a:pt x="1002456" y="48418"/>
                    <a:pt x="979062" y="49860"/>
                    <a:pt x="1006554" y="49860"/>
                  </a:cubicBezTo>
                  <a:lnTo>
                    <a:pt x="1049416" y="97485"/>
                  </a:lnTo>
                  <a:cubicBezTo>
                    <a:pt x="1137561" y="56005"/>
                    <a:pt x="1100552" y="59385"/>
                    <a:pt x="1154191" y="59385"/>
                  </a:cubicBezTo>
                  <a:lnTo>
                    <a:pt x="1311354" y="54622"/>
                  </a:lnTo>
                  <a:lnTo>
                    <a:pt x="1268491" y="11760"/>
                  </a:lnTo>
                  <a:lnTo>
                    <a:pt x="1392316" y="59385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Freeform 6"/>
            <p:cNvSpPr/>
            <p:nvPr/>
          </p:nvSpPr>
          <p:spPr>
            <a:xfrm>
              <a:off x="5067300" y="2719388"/>
              <a:ext cx="207728" cy="144309"/>
            </a:xfrm>
            <a:custGeom>
              <a:avLst/>
              <a:gdLst>
                <a:gd name="connsiteX0" fmla="*/ 38100 w 207728"/>
                <a:gd name="connsiteY0" fmla="*/ 42862 h 144309"/>
                <a:gd name="connsiteX1" fmla="*/ 147638 w 207728"/>
                <a:gd name="connsiteY1" fmla="*/ 0 h 144309"/>
                <a:gd name="connsiteX2" fmla="*/ 200025 w 207728"/>
                <a:gd name="connsiteY2" fmla="*/ 66675 h 144309"/>
                <a:gd name="connsiteX3" fmla="*/ 190500 w 207728"/>
                <a:gd name="connsiteY3" fmla="*/ 104775 h 144309"/>
                <a:gd name="connsiteX4" fmla="*/ 176213 w 207728"/>
                <a:gd name="connsiteY4" fmla="*/ 109537 h 144309"/>
                <a:gd name="connsiteX5" fmla="*/ 85725 w 207728"/>
                <a:gd name="connsiteY5" fmla="*/ 119062 h 144309"/>
                <a:gd name="connsiteX6" fmla="*/ 0 w 207728"/>
                <a:gd name="connsiteY6" fmla="*/ 80962 h 144309"/>
                <a:gd name="connsiteX7" fmla="*/ 38100 w 207728"/>
                <a:gd name="connsiteY7" fmla="*/ 42862 h 144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728" h="144309">
                  <a:moveTo>
                    <a:pt x="38100" y="42862"/>
                  </a:moveTo>
                  <a:lnTo>
                    <a:pt x="147638" y="0"/>
                  </a:lnTo>
                  <a:cubicBezTo>
                    <a:pt x="207728" y="43702"/>
                    <a:pt x="200025" y="16508"/>
                    <a:pt x="200025" y="66675"/>
                  </a:cubicBezTo>
                  <a:cubicBezTo>
                    <a:pt x="196850" y="79375"/>
                    <a:pt x="196857" y="93332"/>
                    <a:pt x="190500" y="104775"/>
                  </a:cubicBezTo>
                  <a:cubicBezTo>
                    <a:pt x="188062" y="109163"/>
                    <a:pt x="176213" y="109537"/>
                    <a:pt x="176213" y="109537"/>
                  </a:cubicBezTo>
                  <a:cubicBezTo>
                    <a:pt x="88273" y="124194"/>
                    <a:pt x="110972" y="144309"/>
                    <a:pt x="85725" y="119062"/>
                  </a:cubicBezTo>
                  <a:lnTo>
                    <a:pt x="0" y="80962"/>
                  </a:lnTo>
                  <a:lnTo>
                    <a:pt x="38100" y="428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Freeform 7"/>
            <p:cNvSpPr/>
            <p:nvPr/>
          </p:nvSpPr>
          <p:spPr>
            <a:xfrm>
              <a:off x="5338763" y="2967038"/>
              <a:ext cx="200249" cy="261937"/>
            </a:xfrm>
            <a:custGeom>
              <a:avLst/>
              <a:gdLst>
                <a:gd name="connsiteX0" fmla="*/ 80962 w 200249"/>
                <a:gd name="connsiteY0" fmla="*/ 0 h 261937"/>
                <a:gd name="connsiteX1" fmla="*/ 76200 w 200249"/>
                <a:gd name="connsiteY1" fmla="*/ 57150 h 261937"/>
                <a:gd name="connsiteX2" fmla="*/ 71437 w 200249"/>
                <a:gd name="connsiteY2" fmla="*/ 142875 h 261937"/>
                <a:gd name="connsiteX3" fmla="*/ 28575 w 200249"/>
                <a:gd name="connsiteY3" fmla="*/ 128587 h 261937"/>
                <a:gd name="connsiteX4" fmla="*/ 0 w 200249"/>
                <a:gd name="connsiteY4" fmla="*/ 209550 h 261937"/>
                <a:gd name="connsiteX5" fmla="*/ 47625 w 200249"/>
                <a:gd name="connsiteY5" fmla="*/ 228600 h 261937"/>
                <a:gd name="connsiteX6" fmla="*/ 52387 w 200249"/>
                <a:gd name="connsiteY6" fmla="*/ 214312 h 261937"/>
                <a:gd name="connsiteX7" fmla="*/ 76200 w 200249"/>
                <a:gd name="connsiteY7" fmla="*/ 157162 h 261937"/>
                <a:gd name="connsiteX8" fmla="*/ 109537 w 200249"/>
                <a:gd name="connsiteY8" fmla="*/ 147637 h 261937"/>
                <a:gd name="connsiteX9" fmla="*/ 104775 w 200249"/>
                <a:gd name="connsiteY9" fmla="*/ 185737 h 261937"/>
                <a:gd name="connsiteX10" fmla="*/ 90487 w 200249"/>
                <a:gd name="connsiteY10" fmla="*/ 261937 h 261937"/>
                <a:gd name="connsiteX11" fmla="*/ 166687 w 200249"/>
                <a:gd name="connsiteY11" fmla="*/ 238125 h 261937"/>
                <a:gd name="connsiteX12" fmla="*/ 176212 w 200249"/>
                <a:gd name="connsiteY12" fmla="*/ 223837 h 261937"/>
                <a:gd name="connsiteX13" fmla="*/ 200025 w 200249"/>
                <a:gd name="connsiteY13" fmla="*/ 171450 h 261937"/>
                <a:gd name="connsiteX14" fmla="*/ 128587 w 200249"/>
                <a:gd name="connsiteY14" fmla="*/ 109537 h 261937"/>
                <a:gd name="connsiteX15" fmla="*/ 152400 w 200249"/>
                <a:gd name="connsiteY15" fmla="*/ 61912 h 261937"/>
                <a:gd name="connsiteX16" fmla="*/ 138112 w 200249"/>
                <a:gd name="connsiteY16" fmla="*/ 4762 h 261937"/>
                <a:gd name="connsiteX17" fmla="*/ 80962 w 200249"/>
                <a:gd name="connsiteY17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249" h="261937">
                  <a:moveTo>
                    <a:pt x="80962" y="0"/>
                  </a:moveTo>
                  <a:lnTo>
                    <a:pt x="76200" y="57150"/>
                  </a:lnTo>
                  <a:lnTo>
                    <a:pt x="71437" y="142875"/>
                  </a:lnTo>
                  <a:lnTo>
                    <a:pt x="28575" y="128587"/>
                  </a:lnTo>
                  <a:lnTo>
                    <a:pt x="0" y="209550"/>
                  </a:lnTo>
                  <a:cubicBezTo>
                    <a:pt x="15875" y="215900"/>
                    <a:pt x="30597" y="227052"/>
                    <a:pt x="47625" y="228600"/>
                  </a:cubicBezTo>
                  <a:cubicBezTo>
                    <a:pt x="52625" y="229054"/>
                    <a:pt x="52387" y="214312"/>
                    <a:pt x="52387" y="214312"/>
                  </a:cubicBezTo>
                  <a:cubicBezTo>
                    <a:pt x="77620" y="163847"/>
                    <a:pt x="76200" y="184436"/>
                    <a:pt x="76200" y="157162"/>
                  </a:cubicBezTo>
                  <a:lnTo>
                    <a:pt x="109537" y="147637"/>
                  </a:lnTo>
                  <a:cubicBezTo>
                    <a:pt x="104253" y="179344"/>
                    <a:pt x="104775" y="166556"/>
                    <a:pt x="104775" y="185737"/>
                  </a:cubicBezTo>
                  <a:lnTo>
                    <a:pt x="90487" y="261937"/>
                  </a:lnTo>
                  <a:cubicBezTo>
                    <a:pt x="115887" y="254000"/>
                    <a:pt x="142609" y="249456"/>
                    <a:pt x="166687" y="238125"/>
                  </a:cubicBezTo>
                  <a:cubicBezTo>
                    <a:pt x="200249" y="222331"/>
                    <a:pt x="157483" y="223837"/>
                    <a:pt x="176212" y="223837"/>
                  </a:cubicBezTo>
                  <a:lnTo>
                    <a:pt x="200025" y="171450"/>
                  </a:lnTo>
                  <a:lnTo>
                    <a:pt x="128587" y="109537"/>
                  </a:lnTo>
                  <a:cubicBezTo>
                    <a:pt x="148549" y="64623"/>
                    <a:pt x="136581" y="77731"/>
                    <a:pt x="152400" y="61912"/>
                  </a:cubicBezTo>
                  <a:lnTo>
                    <a:pt x="138112" y="47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Freeform 8"/>
            <p:cNvSpPr/>
            <p:nvPr/>
          </p:nvSpPr>
          <p:spPr>
            <a:xfrm>
              <a:off x="5700647" y="2238375"/>
              <a:ext cx="314391" cy="179434"/>
            </a:xfrm>
            <a:custGeom>
              <a:avLst/>
              <a:gdLst>
                <a:gd name="connsiteX0" fmla="*/ 4828 w 314391"/>
                <a:gd name="connsiteY0" fmla="*/ 42863 h 179434"/>
                <a:gd name="connsiteX1" fmla="*/ 42928 w 314391"/>
                <a:gd name="connsiteY1" fmla="*/ 152400 h 179434"/>
                <a:gd name="connsiteX2" fmla="*/ 142941 w 314391"/>
                <a:gd name="connsiteY2" fmla="*/ 138113 h 179434"/>
                <a:gd name="connsiteX3" fmla="*/ 209616 w 314391"/>
                <a:gd name="connsiteY3" fmla="*/ 157163 h 179434"/>
                <a:gd name="connsiteX4" fmla="*/ 290578 w 314391"/>
                <a:gd name="connsiteY4" fmla="*/ 133350 h 179434"/>
                <a:gd name="connsiteX5" fmla="*/ 314391 w 314391"/>
                <a:gd name="connsiteY5" fmla="*/ 52388 h 179434"/>
                <a:gd name="connsiteX6" fmla="*/ 209616 w 314391"/>
                <a:gd name="connsiteY6" fmla="*/ 0 h 179434"/>
                <a:gd name="connsiteX7" fmla="*/ 104841 w 314391"/>
                <a:gd name="connsiteY7" fmla="*/ 33338 h 179434"/>
                <a:gd name="connsiteX8" fmla="*/ 4828 w 314391"/>
                <a:gd name="connsiteY8" fmla="*/ 42863 h 17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391" h="179434">
                  <a:moveTo>
                    <a:pt x="4828" y="42863"/>
                  </a:moveTo>
                  <a:cubicBezTo>
                    <a:pt x="38628" y="153919"/>
                    <a:pt x="0" y="152400"/>
                    <a:pt x="42928" y="152400"/>
                  </a:cubicBezTo>
                  <a:lnTo>
                    <a:pt x="142941" y="138113"/>
                  </a:lnTo>
                  <a:cubicBezTo>
                    <a:pt x="211168" y="152733"/>
                    <a:pt x="209616" y="129670"/>
                    <a:pt x="209616" y="157163"/>
                  </a:cubicBezTo>
                  <a:cubicBezTo>
                    <a:pt x="296917" y="152027"/>
                    <a:pt x="290578" y="179434"/>
                    <a:pt x="290578" y="133350"/>
                  </a:cubicBezTo>
                  <a:cubicBezTo>
                    <a:pt x="310173" y="54972"/>
                    <a:pt x="291113" y="75661"/>
                    <a:pt x="314391" y="52388"/>
                  </a:cubicBezTo>
                  <a:lnTo>
                    <a:pt x="209616" y="0"/>
                  </a:lnTo>
                  <a:lnTo>
                    <a:pt x="104841" y="33338"/>
                  </a:lnTo>
                  <a:lnTo>
                    <a:pt x="4828" y="4286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43663" y="2386013"/>
              <a:ext cx="266700" cy="214312"/>
            </a:xfrm>
            <a:custGeom>
              <a:avLst/>
              <a:gdLst>
                <a:gd name="connsiteX0" fmla="*/ 266700 w 266700"/>
                <a:gd name="connsiteY0" fmla="*/ 0 h 214312"/>
                <a:gd name="connsiteX1" fmla="*/ 85725 w 266700"/>
                <a:gd name="connsiteY1" fmla="*/ 71437 h 214312"/>
                <a:gd name="connsiteX2" fmla="*/ 4762 w 266700"/>
                <a:gd name="connsiteY2" fmla="*/ 114300 h 214312"/>
                <a:gd name="connsiteX3" fmla="*/ 0 w 266700"/>
                <a:gd name="connsiteY3" fmla="*/ 128587 h 214312"/>
                <a:gd name="connsiteX4" fmla="*/ 9525 w 266700"/>
                <a:gd name="connsiteY4" fmla="*/ 171450 h 214312"/>
                <a:gd name="connsiteX5" fmla="*/ 19050 w 266700"/>
                <a:gd name="connsiteY5" fmla="*/ 185737 h 214312"/>
                <a:gd name="connsiteX6" fmla="*/ 57150 w 266700"/>
                <a:gd name="connsiteY6" fmla="*/ 214312 h 214312"/>
                <a:gd name="connsiteX7" fmla="*/ 109537 w 266700"/>
                <a:gd name="connsiteY7" fmla="*/ 209550 h 214312"/>
                <a:gd name="connsiteX8" fmla="*/ 52387 w 266700"/>
                <a:gd name="connsiteY8" fmla="*/ 133350 h 214312"/>
                <a:gd name="connsiteX9" fmla="*/ 147637 w 266700"/>
                <a:gd name="connsiteY9" fmla="*/ 66675 h 214312"/>
                <a:gd name="connsiteX10" fmla="*/ 166687 w 266700"/>
                <a:gd name="connsiteY10" fmla="*/ 61912 h 214312"/>
                <a:gd name="connsiteX11" fmla="*/ 266700 w 266700"/>
                <a:gd name="connsiteY11" fmla="*/ 0 h 21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00" h="214312">
                  <a:moveTo>
                    <a:pt x="266700" y="0"/>
                  </a:moveTo>
                  <a:cubicBezTo>
                    <a:pt x="88387" y="67469"/>
                    <a:pt x="134895" y="22267"/>
                    <a:pt x="85725" y="71437"/>
                  </a:cubicBezTo>
                  <a:cubicBezTo>
                    <a:pt x="58737" y="85725"/>
                    <a:pt x="30170" y="97361"/>
                    <a:pt x="4762" y="114300"/>
                  </a:cubicBezTo>
                  <a:cubicBezTo>
                    <a:pt x="585" y="117085"/>
                    <a:pt x="0" y="128587"/>
                    <a:pt x="0" y="128587"/>
                  </a:cubicBezTo>
                  <a:cubicBezTo>
                    <a:pt x="3175" y="142875"/>
                    <a:pt x="4897" y="157565"/>
                    <a:pt x="9525" y="171450"/>
                  </a:cubicBezTo>
                  <a:cubicBezTo>
                    <a:pt x="11335" y="176880"/>
                    <a:pt x="19050" y="185737"/>
                    <a:pt x="19050" y="185737"/>
                  </a:cubicBezTo>
                  <a:lnTo>
                    <a:pt x="57150" y="214312"/>
                  </a:lnTo>
                  <a:lnTo>
                    <a:pt x="109537" y="209550"/>
                  </a:lnTo>
                  <a:lnTo>
                    <a:pt x="52387" y="133350"/>
                  </a:lnTo>
                  <a:cubicBezTo>
                    <a:pt x="84137" y="111125"/>
                    <a:pt x="114772" y="87216"/>
                    <a:pt x="147637" y="66675"/>
                  </a:cubicBezTo>
                  <a:cubicBezTo>
                    <a:pt x="153188" y="63206"/>
                    <a:pt x="166687" y="61912"/>
                    <a:pt x="166687" y="61912"/>
                  </a:cubicBezTo>
                  <a:lnTo>
                    <a:pt x="26670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81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11" name="Freeform 10"/>
          <p:cNvSpPr/>
          <p:nvPr/>
        </p:nvSpPr>
        <p:spPr>
          <a:xfrm>
            <a:off x="5988050" y="601640"/>
            <a:ext cx="2967054" cy="2302486"/>
          </a:xfrm>
          <a:custGeom>
            <a:avLst/>
            <a:gdLst>
              <a:gd name="connsiteX0" fmla="*/ 711200 w 2967054"/>
              <a:gd name="connsiteY0" fmla="*/ 292100 h 2302486"/>
              <a:gd name="connsiteX1" fmla="*/ 755650 w 2967054"/>
              <a:gd name="connsiteY1" fmla="*/ 323850 h 2302486"/>
              <a:gd name="connsiteX2" fmla="*/ 755650 w 2967054"/>
              <a:gd name="connsiteY2" fmla="*/ 184150 h 2302486"/>
              <a:gd name="connsiteX3" fmla="*/ 806450 w 2967054"/>
              <a:gd name="connsiteY3" fmla="*/ 69850 h 2302486"/>
              <a:gd name="connsiteX4" fmla="*/ 844550 w 2967054"/>
              <a:gd name="connsiteY4" fmla="*/ 215900 h 2302486"/>
              <a:gd name="connsiteX5" fmla="*/ 831850 w 2967054"/>
              <a:gd name="connsiteY5" fmla="*/ 304800 h 2302486"/>
              <a:gd name="connsiteX6" fmla="*/ 806450 w 2967054"/>
              <a:gd name="connsiteY6" fmla="*/ 368300 h 2302486"/>
              <a:gd name="connsiteX7" fmla="*/ 869950 w 2967054"/>
              <a:gd name="connsiteY7" fmla="*/ 266700 h 2302486"/>
              <a:gd name="connsiteX8" fmla="*/ 869950 w 2967054"/>
              <a:gd name="connsiteY8" fmla="*/ 184150 h 2302486"/>
              <a:gd name="connsiteX9" fmla="*/ 958850 w 2967054"/>
              <a:gd name="connsiteY9" fmla="*/ 146050 h 2302486"/>
              <a:gd name="connsiteX10" fmla="*/ 1041400 w 2967054"/>
              <a:gd name="connsiteY10" fmla="*/ 107950 h 2302486"/>
              <a:gd name="connsiteX11" fmla="*/ 1060450 w 2967054"/>
              <a:gd name="connsiteY11" fmla="*/ 88900 h 2302486"/>
              <a:gd name="connsiteX12" fmla="*/ 1073150 w 2967054"/>
              <a:gd name="connsiteY12" fmla="*/ 82550 h 2302486"/>
              <a:gd name="connsiteX13" fmla="*/ 1200150 w 2967054"/>
              <a:gd name="connsiteY13" fmla="*/ 38100 h 2302486"/>
              <a:gd name="connsiteX14" fmla="*/ 1320800 w 2967054"/>
              <a:gd name="connsiteY14" fmla="*/ 19050 h 2302486"/>
              <a:gd name="connsiteX15" fmla="*/ 1352550 w 2967054"/>
              <a:gd name="connsiteY15" fmla="*/ 12700 h 2302486"/>
              <a:gd name="connsiteX16" fmla="*/ 1530350 w 2967054"/>
              <a:gd name="connsiteY16" fmla="*/ 0 h 2302486"/>
              <a:gd name="connsiteX17" fmla="*/ 1530350 w 2967054"/>
              <a:gd name="connsiteY17" fmla="*/ 114300 h 2302486"/>
              <a:gd name="connsiteX18" fmla="*/ 1619250 w 2967054"/>
              <a:gd name="connsiteY18" fmla="*/ 139700 h 2302486"/>
              <a:gd name="connsiteX19" fmla="*/ 1778000 w 2967054"/>
              <a:gd name="connsiteY19" fmla="*/ 165100 h 2302486"/>
              <a:gd name="connsiteX20" fmla="*/ 1809750 w 2967054"/>
              <a:gd name="connsiteY20" fmla="*/ 190500 h 2302486"/>
              <a:gd name="connsiteX21" fmla="*/ 1911350 w 2967054"/>
              <a:gd name="connsiteY21" fmla="*/ 215900 h 2302486"/>
              <a:gd name="connsiteX22" fmla="*/ 1930400 w 2967054"/>
              <a:gd name="connsiteY22" fmla="*/ 196850 h 2302486"/>
              <a:gd name="connsiteX23" fmla="*/ 1981200 w 2967054"/>
              <a:gd name="connsiteY23" fmla="*/ 196850 h 2302486"/>
              <a:gd name="connsiteX24" fmla="*/ 2159000 w 2967054"/>
              <a:gd name="connsiteY24" fmla="*/ 171450 h 2302486"/>
              <a:gd name="connsiteX25" fmla="*/ 2349500 w 2967054"/>
              <a:gd name="connsiteY25" fmla="*/ 203200 h 2302486"/>
              <a:gd name="connsiteX26" fmla="*/ 2374900 w 2967054"/>
              <a:gd name="connsiteY26" fmla="*/ 209550 h 2302486"/>
              <a:gd name="connsiteX27" fmla="*/ 2444750 w 2967054"/>
              <a:gd name="connsiteY27" fmla="*/ 215900 h 2302486"/>
              <a:gd name="connsiteX28" fmla="*/ 2654300 w 2967054"/>
              <a:gd name="connsiteY28" fmla="*/ 279400 h 2302486"/>
              <a:gd name="connsiteX29" fmla="*/ 2876550 w 2967054"/>
              <a:gd name="connsiteY29" fmla="*/ 317500 h 2302486"/>
              <a:gd name="connsiteX30" fmla="*/ 2901950 w 2967054"/>
              <a:gd name="connsiteY30" fmla="*/ 438150 h 2302486"/>
              <a:gd name="connsiteX31" fmla="*/ 2889250 w 2967054"/>
              <a:gd name="connsiteY31" fmla="*/ 438150 h 2302486"/>
              <a:gd name="connsiteX32" fmla="*/ 2794000 w 2967054"/>
              <a:gd name="connsiteY32" fmla="*/ 406400 h 2302486"/>
              <a:gd name="connsiteX33" fmla="*/ 2724150 w 2967054"/>
              <a:gd name="connsiteY33" fmla="*/ 419100 h 2302486"/>
              <a:gd name="connsiteX34" fmla="*/ 2686050 w 2967054"/>
              <a:gd name="connsiteY34" fmla="*/ 482600 h 2302486"/>
              <a:gd name="connsiteX35" fmla="*/ 2578100 w 2967054"/>
              <a:gd name="connsiteY35" fmla="*/ 546100 h 2302486"/>
              <a:gd name="connsiteX36" fmla="*/ 2463800 w 2967054"/>
              <a:gd name="connsiteY36" fmla="*/ 660400 h 2302486"/>
              <a:gd name="connsiteX37" fmla="*/ 2438400 w 2967054"/>
              <a:gd name="connsiteY37" fmla="*/ 749300 h 2302486"/>
              <a:gd name="connsiteX38" fmla="*/ 2425700 w 2967054"/>
              <a:gd name="connsiteY38" fmla="*/ 774700 h 2302486"/>
              <a:gd name="connsiteX39" fmla="*/ 2330450 w 2967054"/>
              <a:gd name="connsiteY39" fmla="*/ 831850 h 2302486"/>
              <a:gd name="connsiteX40" fmla="*/ 2324100 w 2967054"/>
              <a:gd name="connsiteY40" fmla="*/ 660400 h 2302486"/>
              <a:gd name="connsiteX41" fmla="*/ 2400300 w 2967054"/>
              <a:gd name="connsiteY41" fmla="*/ 558800 h 2302486"/>
              <a:gd name="connsiteX42" fmla="*/ 2457450 w 2967054"/>
              <a:gd name="connsiteY42" fmla="*/ 495300 h 2302486"/>
              <a:gd name="connsiteX43" fmla="*/ 2349500 w 2967054"/>
              <a:gd name="connsiteY43" fmla="*/ 558800 h 2302486"/>
              <a:gd name="connsiteX44" fmla="*/ 2165350 w 2967054"/>
              <a:gd name="connsiteY44" fmla="*/ 565150 h 2302486"/>
              <a:gd name="connsiteX45" fmla="*/ 2006600 w 2967054"/>
              <a:gd name="connsiteY45" fmla="*/ 654050 h 2302486"/>
              <a:gd name="connsiteX46" fmla="*/ 1968500 w 2967054"/>
              <a:gd name="connsiteY46" fmla="*/ 742950 h 2302486"/>
              <a:gd name="connsiteX47" fmla="*/ 2076450 w 2967054"/>
              <a:gd name="connsiteY47" fmla="*/ 812800 h 2302486"/>
              <a:gd name="connsiteX48" fmla="*/ 2025650 w 2967054"/>
              <a:gd name="connsiteY48" fmla="*/ 927100 h 2302486"/>
              <a:gd name="connsiteX49" fmla="*/ 2019300 w 2967054"/>
              <a:gd name="connsiteY49" fmla="*/ 952500 h 2302486"/>
              <a:gd name="connsiteX50" fmla="*/ 1987550 w 2967054"/>
              <a:gd name="connsiteY50" fmla="*/ 1003300 h 2302486"/>
              <a:gd name="connsiteX51" fmla="*/ 1962150 w 2967054"/>
              <a:gd name="connsiteY51" fmla="*/ 1054100 h 2302486"/>
              <a:gd name="connsiteX52" fmla="*/ 1911350 w 2967054"/>
              <a:gd name="connsiteY52" fmla="*/ 1098550 h 2302486"/>
              <a:gd name="connsiteX53" fmla="*/ 1835150 w 2967054"/>
              <a:gd name="connsiteY53" fmla="*/ 1111250 h 2302486"/>
              <a:gd name="connsiteX54" fmla="*/ 1854200 w 2967054"/>
              <a:gd name="connsiteY54" fmla="*/ 1219200 h 2302486"/>
              <a:gd name="connsiteX55" fmla="*/ 1828800 w 2967054"/>
              <a:gd name="connsiteY55" fmla="*/ 1250950 h 2302486"/>
              <a:gd name="connsiteX56" fmla="*/ 1771650 w 2967054"/>
              <a:gd name="connsiteY56" fmla="*/ 1123950 h 2302486"/>
              <a:gd name="connsiteX57" fmla="*/ 1670050 w 2967054"/>
              <a:gd name="connsiteY57" fmla="*/ 1130300 h 2302486"/>
              <a:gd name="connsiteX58" fmla="*/ 1714500 w 2967054"/>
              <a:gd name="connsiteY58" fmla="*/ 1276350 h 2302486"/>
              <a:gd name="connsiteX59" fmla="*/ 1676400 w 2967054"/>
              <a:gd name="connsiteY59" fmla="*/ 1479550 h 2302486"/>
              <a:gd name="connsiteX60" fmla="*/ 1619250 w 2967054"/>
              <a:gd name="connsiteY60" fmla="*/ 1530350 h 2302486"/>
              <a:gd name="connsiteX61" fmla="*/ 1606550 w 2967054"/>
              <a:gd name="connsiteY61" fmla="*/ 1549400 h 2302486"/>
              <a:gd name="connsiteX62" fmla="*/ 1435100 w 2967054"/>
              <a:gd name="connsiteY62" fmla="*/ 1600200 h 2302486"/>
              <a:gd name="connsiteX63" fmla="*/ 1473200 w 2967054"/>
              <a:gd name="connsiteY63" fmla="*/ 1708150 h 2302486"/>
              <a:gd name="connsiteX64" fmla="*/ 1511300 w 2967054"/>
              <a:gd name="connsiteY64" fmla="*/ 1790700 h 2302486"/>
              <a:gd name="connsiteX65" fmla="*/ 1473200 w 2967054"/>
              <a:gd name="connsiteY65" fmla="*/ 1828800 h 2302486"/>
              <a:gd name="connsiteX66" fmla="*/ 1422400 w 2967054"/>
              <a:gd name="connsiteY66" fmla="*/ 1847850 h 2302486"/>
              <a:gd name="connsiteX67" fmla="*/ 1339850 w 2967054"/>
              <a:gd name="connsiteY67" fmla="*/ 1758950 h 2302486"/>
              <a:gd name="connsiteX68" fmla="*/ 1339850 w 2967054"/>
              <a:gd name="connsiteY68" fmla="*/ 1765300 h 2302486"/>
              <a:gd name="connsiteX69" fmla="*/ 1358900 w 2967054"/>
              <a:gd name="connsiteY69" fmla="*/ 1898650 h 2302486"/>
              <a:gd name="connsiteX70" fmla="*/ 1403350 w 2967054"/>
              <a:gd name="connsiteY70" fmla="*/ 1981200 h 2302486"/>
              <a:gd name="connsiteX71" fmla="*/ 1390650 w 2967054"/>
              <a:gd name="connsiteY71" fmla="*/ 2012950 h 2302486"/>
              <a:gd name="connsiteX72" fmla="*/ 1435100 w 2967054"/>
              <a:gd name="connsiteY72" fmla="*/ 2139950 h 2302486"/>
              <a:gd name="connsiteX73" fmla="*/ 1555750 w 2967054"/>
              <a:gd name="connsiteY73" fmla="*/ 2197100 h 2302486"/>
              <a:gd name="connsiteX74" fmla="*/ 1682750 w 2967054"/>
              <a:gd name="connsiteY74" fmla="*/ 2235200 h 2302486"/>
              <a:gd name="connsiteX75" fmla="*/ 1797050 w 2967054"/>
              <a:gd name="connsiteY75" fmla="*/ 2247900 h 2302486"/>
              <a:gd name="connsiteX76" fmla="*/ 1758950 w 2967054"/>
              <a:gd name="connsiteY76" fmla="*/ 2298700 h 2302486"/>
              <a:gd name="connsiteX77" fmla="*/ 1619250 w 2967054"/>
              <a:gd name="connsiteY77" fmla="*/ 2266950 h 2302486"/>
              <a:gd name="connsiteX78" fmla="*/ 1581150 w 2967054"/>
              <a:gd name="connsiteY78" fmla="*/ 2254250 h 2302486"/>
              <a:gd name="connsiteX79" fmla="*/ 1416050 w 2967054"/>
              <a:gd name="connsiteY79" fmla="*/ 2190750 h 2302486"/>
              <a:gd name="connsiteX80" fmla="*/ 1409700 w 2967054"/>
              <a:gd name="connsiteY80" fmla="*/ 2171700 h 2302486"/>
              <a:gd name="connsiteX81" fmla="*/ 1301750 w 2967054"/>
              <a:gd name="connsiteY81" fmla="*/ 2025650 h 2302486"/>
              <a:gd name="connsiteX82" fmla="*/ 1282700 w 2967054"/>
              <a:gd name="connsiteY82" fmla="*/ 2012950 h 2302486"/>
              <a:gd name="connsiteX83" fmla="*/ 1238250 w 2967054"/>
              <a:gd name="connsiteY83" fmla="*/ 1911350 h 2302486"/>
              <a:gd name="connsiteX84" fmla="*/ 1314450 w 2967054"/>
              <a:gd name="connsiteY84" fmla="*/ 1943100 h 2302486"/>
              <a:gd name="connsiteX85" fmla="*/ 1333500 w 2967054"/>
              <a:gd name="connsiteY85" fmla="*/ 1974850 h 2302486"/>
              <a:gd name="connsiteX86" fmla="*/ 1320800 w 2967054"/>
              <a:gd name="connsiteY86" fmla="*/ 1816100 h 2302486"/>
              <a:gd name="connsiteX87" fmla="*/ 1320800 w 2967054"/>
              <a:gd name="connsiteY87" fmla="*/ 1746250 h 2302486"/>
              <a:gd name="connsiteX88" fmla="*/ 1270000 w 2967054"/>
              <a:gd name="connsiteY88" fmla="*/ 1670050 h 2302486"/>
              <a:gd name="connsiteX89" fmla="*/ 1219200 w 2967054"/>
              <a:gd name="connsiteY89" fmla="*/ 1695450 h 2302486"/>
              <a:gd name="connsiteX90" fmla="*/ 1219200 w 2967054"/>
              <a:gd name="connsiteY90" fmla="*/ 1606550 h 2302486"/>
              <a:gd name="connsiteX91" fmla="*/ 1136650 w 2967054"/>
              <a:gd name="connsiteY91" fmla="*/ 1549400 h 2302486"/>
              <a:gd name="connsiteX92" fmla="*/ 1022350 w 2967054"/>
              <a:gd name="connsiteY92" fmla="*/ 1657350 h 2302486"/>
              <a:gd name="connsiteX93" fmla="*/ 958850 w 2967054"/>
              <a:gd name="connsiteY93" fmla="*/ 1701800 h 2302486"/>
              <a:gd name="connsiteX94" fmla="*/ 965200 w 2967054"/>
              <a:gd name="connsiteY94" fmla="*/ 1841500 h 2302486"/>
              <a:gd name="connsiteX95" fmla="*/ 984250 w 2967054"/>
              <a:gd name="connsiteY95" fmla="*/ 1905000 h 2302486"/>
              <a:gd name="connsiteX96" fmla="*/ 895350 w 2967054"/>
              <a:gd name="connsiteY96" fmla="*/ 1828800 h 2302486"/>
              <a:gd name="connsiteX97" fmla="*/ 857250 w 2967054"/>
              <a:gd name="connsiteY97" fmla="*/ 1708150 h 2302486"/>
              <a:gd name="connsiteX98" fmla="*/ 825500 w 2967054"/>
              <a:gd name="connsiteY98" fmla="*/ 1600200 h 2302486"/>
              <a:gd name="connsiteX99" fmla="*/ 742950 w 2967054"/>
              <a:gd name="connsiteY99" fmla="*/ 1524000 h 2302486"/>
              <a:gd name="connsiteX100" fmla="*/ 647700 w 2967054"/>
              <a:gd name="connsiteY100" fmla="*/ 1473200 h 2302486"/>
              <a:gd name="connsiteX101" fmla="*/ 558800 w 2967054"/>
              <a:gd name="connsiteY101" fmla="*/ 1460500 h 2302486"/>
              <a:gd name="connsiteX102" fmla="*/ 501650 w 2967054"/>
              <a:gd name="connsiteY102" fmla="*/ 1454150 h 2302486"/>
              <a:gd name="connsiteX103" fmla="*/ 419100 w 2967054"/>
              <a:gd name="connsiteY103" fmla="*/ 1371600 h 2302486"/>
              <a:gd name="connsiteX104" fmla="*/ 406400 w 2967054"/>
              <a:gd name="connsiteY104" fmla="*/ 1435100 h 2302486"/>
              <a:gd name="connsiteX105" fmla="*/ 412750 w 2967054"/>
              <a:gd name="connsiteY105" fmla="*/ 1441450 h 2302486"/>
              <a:gd name="connsiteX106" fmla="*/ 476250 w 2967054"/>
              <a:gd name="connsiteY106" fmla="*/ 1504950 h 2302486"/>
              <a:gd name="connsiteX107" fmla="*/ 546100 w 2967054"/>
              <a:gd name="connsiteY107" fmla="*/ 1498600 h 2302486"/>
              <a:gd name="connsiteX108" fmla="*/ 552450 w 2967054"/>
              <a:gd name="connsiteY108" fmla="*/ 1498600 h 2302486"/>
              <a:gd name="connsiteX109" fmla="*/ 596900 w 2967054"/>
              <a:gd name="connsiteY109" fmla="*/ 1562100 h 2302486"/>
              <a:gd name="connsiteX110" fmla="*/ 558800 w 2967054"/>
              <a:gd name="connsiteY110" fmla="*/ 1600200 h 2302486"/>
              <a:gd name="connsiteX111" fmla="*/ 546100 w 2967054"/>
              <a:gd name="connsiteY111" fmla="*/ 1619250 h 2302486"/>
              <a:gd name="connsiteX112" fmla="*/ 476250 w 2967054"/>
              <a:gd name="connsiteY112" fmla="*/ 1689100 h 2302486"/>
              <a:gd name="connsiteX113" fmla="*/ 450850 w 2967054"/>
              <a:gd name="connsiteY113" fmla="*/ 1695450 h 2302486"/>
              <a:gd name="connsiteX114" fmla="*/ 368300 w 2967054"/>
              <a:gd name="connsiteY114" fmla="*/ 1746250 h 2302486"/>
              <a:gd name="connsiteX115" fmla="*/ 298450 w 2967054"/>
              <a:gd name="connsiteY115" fmla="*/ 1727200 h 2302486"/>
              <a:gd name="connsiteX116" fmla="*/ 260350 w 2967054"/>
              <a:gd name="connsiteY116" fmla="*/ 1574800 h 2302486"/>
              <a:gd name="connsiteX117" fmla="*/ 241300 w 2967054"/>
              <a:gd name="connsiteY117" fmla="*/ 1568450 h 2302486"/>
              <a:gd name="connsiteX118" fmla="*/ 190500 w 2967054"/>
              <a:gd name="connsiteY118" fmla="*/ 1447800 h 2302486"/>
              <a:gd name="connsiteX119" fmla="*/ 171450 w 2967054"/>
              <a:gd name="connsiteY119" fmla="*/ 1314450 h 2302486"/>
              <a:gd name="connsiteX120" fmla="*/ 190500 w 2967054"/>
              <a:gd name="connsiteY120" fmla="*/ 1206500 h 2302486"/>
              <a:gd name="connsiteX121" fmla="*/ 114300 w 2967054"/>
              <a:gd name="connsiteY121" fmla="*/ 1225550 h 2302486"/>
              <a:gd name="connsiteX122" fmla="*/ 0 w 2967054"/>
              <a:gd name="connsiteY122" fmla="*/ 1168400 h 2302486"/>
              <a:gd name="connsiteX123" fmla="*/ 0 w 2967054"/>
              <a:gd name="connsiteY123" fmla="*/ 1117600 h 2302486"/>
              <a:gd name="connsiteX124" fmla="*/ 95250 w 2967054"/>
              <a:gd name="connsiteY124" fmla="*/ 1085850 h 2302486"/>
              <a:gd name="connsiteX125" fmla="*/ 190500 w 2967054"/>
              <a:gd name="connsiteY125" fmla="*/ 1085850 h 2302486"/>
              <a:gd name="connsiteX126" fmla="*/ 279400 w 2967054"/>
              <a:gd name="connsiteY126" fmla="*/ 1092200 h 2302486"/>
              <a:gd name="connsiteX127" fmla="*/ 419100 w 2967054"/>
              <a:gd name="connsiteY127" fmla="*/ 1174750 h 2302486"/>
              <a:gd name="connsiteX128" fmla="*/ 508000 w 2967054"/>
              <a:gd name="connsiteY128" fmla="*/ 1206500 h 2302486"/>
              <a:gd name="connsiteX129" fmla="*/ 495300 w 2967054"/>
              <a:gd name="connsiteY129" fmla="*/ 1117600 h 2302486"/>
              <a:gd name="connsiteX130" fmla="*/ 488950 w 2967054"/>
              <a:gd name="connsiteY130" fmla="*/ 1028700 h 2302486"/>
              <a:gd name="connsiteX131" fmla="*/ 482600 w 2967054"/>
              <a:gd name="connsiteY131" fmla="*/ 984250 h 2302486"/>
              <a:gd name="connsiteX132" fmla="*/ 469900 w 2967054"/>
              <a:gd name="connsiteY132" fmla="*/ 908050 h 2302486"/>
              <a:gd name="connsiteX133" fmla="*/ 514350 w 2967054"/>
              <a:gd name="connsiteY133" fmla="*/ 831850 h 2302486"/>
              <a:gd name="connsiteX134" fmla="*/ 590550 w 2967054"/>
              <a:gd name="connsiteY134" fmla="*/ 800100 h 2302486"/>
              <a:gd name="connsiteX135" fmla="*/ 622300 w 2967054"/>
              <a:gd name="connsiteY135" fmla="*/ 660400 h 2302486"/>
              <a:gd name="connsiteX136" fmla="*/ 635000 w 2967054"/>
              <a:gd name="connsiteY136" fmla="*/ 488950 h 2302486"/>
              <a:gd name="connsiteX137" fmla="*/ 666750 w 2967054"/>
              <a:gd name="connsiteY137" fmla="*/ 393700 h 2302486"/>
              <a:gd name="connsiteX138" fmla="*/ 711200 w 2967054"/>
              <a:gd name="connsiteY138" fmla="*/ 292100 h 2302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2967054" h="2302486">
                <a:moveTo>
                  <a:pt x="711200" y="292100"/>
                </a:moveTo>
                <a:lnTo>
                  <a:pt x="755650" y="323850"/>
                </a:lnTo>
                <a:lnTo>
                  <a:pt x="755650" y="184150"/>
                </a:lnTo>
                <a:lnTo>
                  <a:pt x="806450" y="69850"/>
                </a:lnTo>
                <a:cubicBezTo>
                  <a:pt x="852397" y="207690"/>
                  <a:pt x="871854" y="161292"/>
                  <a:pt x="844550" y="215900"/>
                </a:cubicBezTo>
                <a:cubicBezTo>
                  <a:pt x="838049" y="306911"/>
                  <a:pt x="867909" y="304800"/>
                  <a:pt x="831850" y="304800"/>
                </a:cubicBezTo>
                <a:lnTo>
                  <a:pt x="806450" y="368300"/>
                </a:lnTo>
                <a:lnTo>
                  <a:pt x="869950" y="266700"/>
                </a:lnTo>
                <a:lnTo>
                  <a:pt x="869950" y="184150"/>
                </a:lnTo>
                <a:cubicBezTo>
                  <a:pt x="955294" y="151325"/>
                  <a:pt x="931653" y="173247"/>
                  <a:pt x="958850" y="146050"/>
                </a:cubicBezTo>
                <a:cubicBezTo>
                  <a:pt x="986367" y="133350"/>
                  <a:pt x="1014986" y="122808"/>
                  <a:pt x="1041400" y="107950"/>
                </a:cubicBezTo>
                <a:cubicBezTo>
                  <a:pt x="1049227" y="103547"/>
                  <a:pt x="1053438" y="94510"/>
                  <a:pt x="1060450" y="88900"/>
                </a:cubicBezTo>
                <a:cubicBezTo>
                  <a:pt x="1064146" y="85943"/>
                  <a:pt x="1068917" y="84667"/>
                  <a:pt x="1073150" y="82550"/>
                </a:cubicBezTo>
                <a:cubicBezTo>
                  <a:pt x="1182507" y="34706"/>
                  <a:pt x="1137784" y="38100"/>
                  <a:pt x="1200150" y="38100"/>
                </a:cubicBezTo>
                <a:cubicBezTo>
                  <a:pt x="1240367" y="31750"/>
                  <a:pt x="1280742" y="26333"/>
                  <a:pt x="1320800" y="19050"/>
                </a:cubicBezTo>
                <a:cubicBezTo>
                  <a:pt x="1363088" y="11361"/>
                  <a:pt x="1321000" y="12700"/>
                  <a:pt x="1352550" y="12700"/>
                </a:cubicBezTo>
                <a:lnTo>
                  <a:pt x="1530350" y="0"/>
                </a:lnTo>
                <a:lnTo>
                  <a:pt x="1530350" y="114300"/>
                </a:lnTo>
                <a:cubicBezTo>
                  <a:pt x="1606168" y="141870"/>
                  <a:pt x="1575425" y="139700"/>
                  <a:pt x="1619250" y="139700"/>
                </a:cubicBezTo>
                <a:cubicBezTo>
                  <a:pt x="1655341" y="143137"/>
                  <a:pt x="1735280" y="134585"/>
                  <a:pt x="1778000" y="165100"/>
                </a:cubicBezTo>
                <a:cubicBezTo>
                  <a:pt x="1830259" y="202428"/>
                  <a:pt x="1773279" y="172264"/>
                  <a:pt x="1809750" y="190500"/>
                </a:cubicBezTo>
                <a:cubicBezTo>
                  <a:pt x="1843617" y="198967"/>
                  <a:pt x="1876489" y="214065"/>
                  <a:pt x="1911350" y="215900"/>
                </a:cubicBezTo>
                <a:cubicBezTo>
                  <a:pt x="1920318" y="216372"/>
                  <a:pt x="1921736" y="199213"/>
                  <a:pt x="1930400" y="196850"/>
                </a:cubicBezTo>
                <a:cubicBezTo>
                  <a:pt x="1946737" y="192395"/>
                  <a:pt x="1964267" y="196850"/>
                  <a:pt x="1981200" y="196850"/>
                </a:cubicBezTo>
                <a:cubicBezTo>
                  <a:pt x="2103038" y="164360"/>
                  <a:pt x="2043590" y="171450"/>
                  <a:pt x="2159000" y="171450"/>
                </a:cubicBezTo>
                <a:cubicBezTo>
                  <a:pt x="2316613" y="213480"/>
                  <a:pt x="2190846" y="186500"/>
                  <a:pt x="2349500" y="203200"/>
                </a:cubicBezTo>
                <a:cubicBezTo>
                  <a:pt x="2358179" y="204114"/>
                  <a:pt x="2366249" y="208397"/>
                  <a:pt x="2374900" y="209550"/>
                </a:cubicBezTo>
                <a:cubicBezTo>
                  <a:pt x="2398074" y="212640"/>
                  <a:pt x="2444750" y="215900"/>
                  <a:pt x="2444750" y="215900"/>
                </a:cubicBezTo>
                <a:cubicBezTo>
                  <a:pt x="2628109" y="283811"/>
                  <a:pt x="2555256" y="279400"/>
                  <a:pt x="2654300" y="279400"/>
                </a:cubicBezTo>
                <a:cubicBezTo>
                  <a:pt x="2846588" y="320605"/>
                  <a:pt x="2771488" y="317500"/>
                  <a:pt x="2876550" y="317500"/>
                </a:cubicBezTo>
                <a:cubicBezTo>
                  <a:pt x="2914015" y="397113"/>
                  <a:pt x="2967054" y="416449"/>
                  <a:pt x="2901950" y="438150"/>
                </a:cubicBezTo>
                <a:cubicBezTo>
                  <a:pt x="2897934" y="439489"/>
                  <a:pt x="2893483" y="438150"/>
                  <a:pt x="2889250" y="438150"/>
                </a:cubicBezTo>
                <a:lnTo>
                  <a:pt x="2794000" y="406400"/>
                </a:lnTo>
                <a:lnTo>
                  <a:pt x="2724150" y="419100"/>
                </a:lnTo>
                <a:cubicBezTo>
                  <a:pt x="2691453" y="484493"/>
                  <a:pt x="2716065" y="482600"/>
                  <a:pt x="2686050" y="482600"/>
                </a:cubicBezTo>
                <a:lnTo>
                  <a:pt x="2578100" y="546100"/>
                </a:lnTo>
                <a:cubicBezTo>
                  <a:pt x="2448998" y="617824"/>
                  <a:pt x="2463800" y="566015"/>
                  <a:pt x="2463800" y="660400"/>
                </a:cubicBezTo>
                <a:cubicBezTo>
                  <a:pt x="2455333" y="690033"/>
                  <a:pt x="2448657" y="720238"/>
                  <a:pt x="2438400" y="749300"/>
                </a:cubicBezTo>
                <a:cubicBezTo>
                  <a:pt x="2424526" y="788610"/>
                  <a:pt x="2425700" y="755588"/>
                  <a:pt x="2425700" y="774700"/>
                </a:cubicBezTo>
                <a:cubicBezTo>
                  <a:pt x="2333078" y="847474"/>
                  <a:pt x="2353654" y="878258"/>
                  <a:pt x="2330450" y="831850"/>
                </a:cubicBezTo>
                <a:cubicBezTo>
                  <a:pt x="2328252" y="774703"/>
                  <a:pt x="2324100" y="717589"/>
                  <a:pt x="2324100" y="660400"/>
                </a:cubicBezTo>
                <a:cubicBezTo>
                  <a:pt x="2390225" y="561212"/>
                  <a:pt x="2353470" y="582215"/>
                  <a:pt x="2400300" y="558800"/>
                </a:cubicBezTo>
                <a:lnTo>
                  <a:pt x="2457450" y="495300"/>
                </a:lnTo>
                <a:cubicBezTo>
                  <a:pt x="2353241" y="553918"/>
                  <a:pt x="2383326" y="524974"/>
                  <a:pt x="2349500" y="558800"/>
                </a:cubicBezTo>
                <a:lnTo>
                  <a:pt x="2165350" y="565150"/>
                </a:lnTo>
                <a:lnTo>
                  <a:pt x="2006600" y="654050"/>
                </a:lnTo>
                <a:cubicBezTo>
                  <a:pt x="1967613" y="738522"/>
                  <a:pt x="1968500" y="706294"/>
                  <a:pt x="1968500" y="742950"/>
                </a:cubicBezTo>
                <a:cubicBezTo>
                  <a:pt x="2082196" y="796454"/>
                  <a:pt x="2076450" y="753981"/>
                  <a:pt x="2076450" y="812800"/>
                </a:cubicBezTo>
                <a:cubicBezTo>
                  <a:pt x="2059517" y="850900"/>
                  <a:pt x="2041437" y="888511"/>
                  <a:pt x="2025650" y="927100"/>
                </a:cubicBezTo>
                <a:cubicBezTo>
                  <a:pt x="2022346" y="935177"/>
                  <a:pt x="2019300" y="952500"/>
                  <a:pt x="2019300" y="952500"/>
                </a:cubicBezTo>
                <a:cubicBezTo>
                  <a:pt x="2008717" y="969433"/>
                  <a:pt x="1997340" y="985896"/>
                  <a:pt x="1987550" y="1003300"/>
                </a:cubicBezTo>
                <a:cubicBezTo>
                  <a:pt x="1978268" y="1019801"/>
                  <a:pt x="1962150" y="1054100"/>
                  <a:pt x="1962150" y="1054100"/>
                </a:cubicBezTo>
                <a:cubicBezTo>
                  <a:pt x="1916203" y="1100047"/>
                  <a:pt x="1938654" y="1098550"/>
                  <a:pt x="1911350" y="1098550"/>
                </a:cubicBezTo>
                <a:cubicBezTo>
                  <a:pt x="1833041" y="1105076"/>
                  <a:pt x="1835150" y="1079412"/>
                  <a:pt x="1835150" y="1111250"/>
                </a:cubicBezTo>
                <a:cubicBezTo>
                  <a:pt x="1855030" y="1210651"/>
                  <a:pt x="1854200" y="1174121"/>
                  <a:pt x="1854200" y="1219200"/>
                </a:cubicBezTo>
                <a:cubicBezTo>
                  <a:pt x="1839855" y="1269406"/>
                  <a:pt x="1852396" y="1274546"/>
                  <a:pt x="1828800" y="1250950"/>
                </a:cubicBezTo>
                <a:lnTo>
                  <a:pt x="1771650" y="1123950"/>
                </a:lnTo>
                <a:lnTo>
                  <a:pt x="1670050" y="1130300"/>
                </a:lnTo>
                <a:cubicBezTo>
                  <a:pt x="1722535" y="1268073"/>
                  <a:pt x="1742122" y="1221106"/>
                  <a:pt x="1714500" y="1276350"/>
                </a:cubicBezTo>
                <a:cubicBezTo>
                  <a:pt x="1688575" y="1483751"/>
                  <a:pt x="1757360" y="1479550"/>
                  <a:pt x="1676400" y="1479550"/>
                </a:cubicBezTo>
                <a:cubicBezTo>
                  <a:pt x="1657350" y="1496483"/>
                  <a:pt x="1637273" y="1512327"/>
                  <a:pt x="1619250" y="1530350"/>
                </a:cubicBezTo>
                <a:cubicBezTo>
                  <a:pt x="1613854" y="1535746"/>
                  <a:pt x="1606550" y="1549400"/>
                  <a:pt x="1606550" y="1549400"/>
                </a:cubicBezTo>
                <a:cubicBezTo>
                  <a:pt x="1430967" y="1588418"/>
                  <a:pt x="1435100" y="1528956"/>
                  <a:pt x="1435100" y="1600200"/>
                </a:cubicBezTo>
                <a:lnTo>
                  <a:pt x="1473200" y="1708150"/>
                </a:lnTo>
                <a:lnTo>
                  <a:pt x="1511300" y="1790700"/>
                </a:lnTo>
                <a:cubicBezTo>
                  <a:pt x="1469678" y="1818448"/>
                  <a:pt x="1473200" y="1800836"/>
                  <a:pt x="1473200" y="1828800"/>
                </a:cubicBezTo>
                <a:cubicBezTo>
                  <a:pt x="1424899" y="1863301"/>
                  <a:pt x="1436893" y="1876836"/>
                  <a:pt x="1422400" y="1847850"/>
                </a:cubicBezTo>
                <a:cubicBezTo>
                  <a:pt x="1366974" y="1769330"/>
                  <a:pt x="1356385" y="1692812"/>
                  <a:pt x="1339850" y="1758950"/>
                </a:cubicBezTo>
                <a:cubicBezTo>
                  <a:pt x="1339337" y="1761003"/>
                  <a:pt x="1339850" y="1763183"/>
                  <a:pt x="1339850" y="1765300"/>
                </a:cubicBezTo>
                <a:cubicBezTo>
                  <a:pt x="1359214" y="1894393"/>
                  <a:pt x="1358900" y="1849493"/>
                  <a:pt x="1358900" y="1898650"/>
                </a:cubicBezTo>
                <a:lnTo>
                  <a:pt x="1403350" y="1981200"/>
                </a:lnTo>
                <a:lnTo>
                  <a:pt x="1390650" y="2012950"/>
                </a:lnTo>
                <a:lnTo>
                  <a:pt x="1435100" y="2139950"/>
                </a:lnTo>
                <a:cubicBezTo>
                  <a:pt x="1528092" y="2204329"/>
                  <a:pt x="1484183" y="2197100"/>
                  <a:pt x="1555750" y="2197100"/>
                </a:cubicBezTo>
                <a:lnTo>
                  <a:pt x="1682750" y="2235200"/>
                </a:lnTo>
                <a:lnTo>
                  <a:pt x="1797050" y="2247900"/>
                </a:lnTo>
                <a:cubicBezTo>
                  <a:pt x="1769757" y="2302486"/>
                  <a:pt x="1790582" y="2298700"/>
                  <a:pt x="1758950" y="2298700"/>
                </a:cubicBezTo>
                <a:cubicBezTo>
                  <a:pt x="1712383" y="2288117"/>
                  <a:pt x="1665236" y="2279826"/>
                  <a:pt x="1619250" y="2266950"/>
                </a:cubicBezTo>
                <a:cubicBezTo>
                  <a:pt x="1561313" y="2250728"/>
                  <a:pt x="1635791" y="2254250"/>
                  <a:pt x="1581150" y="2254250"/>
                </a:cubicBezTo>
                <a:cubicBezTo>
                  <a:pt x="1526117" y="2233083"/>
                  <a:pt x="1469176" y="2216329"/>
                  <a:pt x="1416050" y="2190750"/>
                </a:cubicBezTo>
                <a:cubicBezTo>
                  <a:pt x="1410019" y="2187846"/>
                  <a:pt x="1409700" y="2171700"/>
                  <a:pt x="1409700" y="2171700"/>
                </a:cubicBezTo>
                <a:cubicBezTo>
                  <a:pt x="1373717" y="2123017"/>
                  <a:pt x="1339568" y="2072922"/>
                  <a:pt x="1301750" y="2025650"/>
                </a:cubicBezTo>
                <a:cubicBezTo>
                  <a:pt x="1296982" y="2019691"/>
                  <a:pt x="1282700" y="2012950"/>
                  <a:pt x="1282700" y="2012950"/>
                </a:cubicBezTo>
                <a:lnTo>
                  <a:pt x="1238250" y="1911350"/>
                </a:lnTo>
                <a:cubicBezTo>
                  <a:pt x="1322887" y="1918403"/>
                  <a:pt x="1314450" y="1892212"/>
                  <a:pt x="1314450" y="1943100"/>
                </a:cubicBezTo>
                <a:cubicBezTo>
                  <a:pt x="1321630" y="1979001"/>
                  <a:pt x="1310007" y="1974850"/>
                  <a:pt x="1333500" y="1974850"/>
                </a:cubicBezTo>
                <a:cubicBezTo>
                  <a:pt x="1319747" y="1837319"/>
                  <a:pt x="1320800" y="1890394"/>
                  <a:pt x="1320800" y="1816100"/>
                </a:cubicBezTo>
                <a:lnTo>
                  <a:pt x="1320800" y="1746250"/>
                </a:lnTo>
                <a:lnTo>
                  <a:pt x="1270000" y="1670050"/>
                </a:lnTo>
                <a:lnTo>
                  <a:pt x="1219200" y="1695450"/>
                </a:lnTo>
                <a:lnTo>
                  <a:pt x="1219200" y="1606550"/>
                </a:lnTo>
                <a:cubicBezTo>
                  <a:pt x="1146074" y="1546719"/>
                  <a:pt x="1179433" y="1549400"/>
                  <a:pt x="1136650" y="1549400"/>
                </a:cubicBezTo>
                <a:cubicBezTo>
                  <a:pt x="1020768" y="1652406"/>
                  <a:pt x="1022350" y="1600024"/>
                  <a:pt x="1022350" y="1657350"/>
                </a:cubicBezTo>
                <a:lnTo>
                  <a:pt x="958850" y="1701800"/>
                </a:lnTo>
                <a:cubicBezTo>
                  <a:pt x="965534" y="1828791"/>
                  <a:pt x="965200" y="1782178"/>
                  <a:pt x="965200" y="1841500"/>
                </a:cubicBezTo>
                <a:cubicBezTo>
                  <a:pt x="991386" y="1906965"/>
                  <a:pt x="1013397" y="1905000"/>
                  <a:pt x="984250" y="1905000"/>
                </a:cubicBezTo>
                <a:lnTo>
                  <a:pt x="895350" y="1828800"/>
                </a:lnTo>
                <a:lnTo>
                  <a:pt x="857250" y="1708150"/>
                </a:lnTo>
                <a:lnTo>
                  <a:pt x="825500" y="1600200"/>
                </a:lnTo>
                <a:lnTo>
                  <a:pt x="742950" y="1524000"/>
                </a:lnTo>
                <a:cubicBezTo>
                  <a:pt x="676308" y="1464763"/>
                  <a:pt x="711288" y="1473200"/>
                  <a:pt x="647700" y="1473200"/>
                </a:cubicBezTo>
                <a:lnTo>
                  <a:pt x="558800" y="1460500"/>
                </a:lnTo>
                <a:lnTo>
                  <a:pt x="501650" y="1454150"/>
                </a:lnTo>
                <a:cubicBezTo>
                  <a:pt x="424014" y="1370045"/>
                  <a:pt x="462898" y="1371600"/>
                  <a:pt x="419100" y="1371600"/>
                </a:cubicBezTo>
                <a:cubicBezTo>
                  <a:pt x="382114" y="1415983"/>
                  <a:pt x="376446" y="1397657"/>
                  <a:pt x="406400" y="1435100"/>
                </a:cubicBezTo>
                <a:cubicBezTo>
                  <a:pt x="408270" y="1437437"/>
                  <a:pt x="410633" y="1439333"/>
                  <a:pt x="412750" y="1441450"/>
                </a:cubicBezTo>
                <a:cubicBezTo>
                  <a:pt x="466195" y="1508256"/>
                  <a:pt x="436443" y="1504950"/>
                  <a:pt x="476250" y="1504950"/>
                </a:cubicBezTo>
                <a:cubicBezTo>
                  <a:pt x="573782" y="1456184"/>
                  <a:pt x="524339" y="1455077"/>
                  <a:pt x="546100" y="1498600"/>
                </a:cubicBezTo>
                <a:cubicBezTo>
                  <a:pt x="547047" y="1500493"/>
                  <a:pt x="550333" y="1498600"/>
                  <a:pt x="552450" y="1498600"/>
                </a:cubicBezTo>
                <a:cubicBezTo>
                  <a:pt x="601390" y="1547540"/>
                  <a:pt x="596900" y="1522096"/>
                  <a:pt x="596900" y="1562100"/>
                </a:cubicBezTo>
                <a:cubicBezTo>
                  <a:pt x="584200" y="1574800"/>
                  <a:pt x="570732" y="1586776"/>
                  <a:pt x="558800" y="1600200"/>
                </a:cubicBezTo>
                <a:cubicBezTo>
                  <a:pt x="553730" y="1605904"/>
                  <a:pt x="546100" y="1619250"/>
                  <a:pt x="546100" y="1619250"/>
                </a:cubicBezTo>
                <a:cubicBezTo>
                  <a:pt x="522817" y="1642533"/>
                  <a:pt x="501962" y="1668530"/>
                  <a:pt x="476250" y="1689100"/>
                </a:cubicBezTo>
                <a:cubicBezTo>
                  <a:pt x="469435" y="1694552"/>
                  <a:pt x="450850" y="1695450"/>
                  <a:pt x="450850" y="1695450"/>
                </a:cubicBezTo>
                <a:lnTo>
                  <a:pt x="368300" y="1746250"/>
                </a:lnTo>
                <a:cubicBezTo>
                  <a:pt x="294234" y="1739517"/>
                  <a:pt x="298450" y="1763279"/>
                  <a:pt x="298450" y="1727200"/>
                </a:cubicBezTo>
                <a:cubicBezTo>
                  <a:pt x="285750" y="1676400"/>
                  <a:pt x="278087" y="1624068"/>
                  <a:pt x="260350" y="1574800"/>
                </a:cubicBezTo>
                <a:cubicBezTo>
                  <a:pt x="258083" y="1568502"/>
                  <a:pt x="241300" y="1568450"/>
                  <a:pt x="241300" y="1568450"/>
                </a:cubicBezTo>
                <a:lnTo>
                  <a:pt x="190500" y="1447800"/>
                </a:lnTo>
                <a:lnTo>
                  <a:pt x="171450" y="1314450"/>
                </a:lnTo>
                <a:lnTo>
                  <a:pt x="190500" y="1206500"/>
                </a:lnTo>
                <a:lnTo>
                  <a:pt x="114300" y="1225550"/>
                </a:lnTo>
                <a:lnTo>
                  <a:pt x="0" y="1168400"/>
                </a:lnTo>
                <a:lnTo>
                  <a:pt x="0" y="1117600"/>
                </a:lnTo>
                <a:lnTo>
                  <a:pt x="95250" y="1085850"/>
                </a:lnTo>
                <a:lnTo>
                  <a:pt x="190500" y="1085850"/>
                </a:lnTo>
                <a:cubicBezTo>
                  <a:pt x="275160" y="1092362"/>
                  <a:pt x="245452" y="1092200"/>
                  <a:pt x="279400" y="1092200"/>
                </a:cubicBezTo>
                <a:cubicBezTo>
                  <a:pt x="411646" y="1164935"/>
                  <a:pt x="372237" y="1127887"/>
                  <a:pt x="419100" y="1174750"/>
                </a:cubicBezTo>
                <a:cubicBezTo>
                  <a:pt x="494731" y="1209128"/>
                  <a:pt x="463374" y="1206500"/>
                  <a:pt x="508000" y="1206500"/>
                </a:cubicBezTo>
                <a:lnTo>
                  <a:pt x="495300" y="1117600"/>
                </a:lnTo>
                <a:lnTo>
                  <a:pt x="488950" y="1028700"/>
                </a:lnTo>
                <a:lnTo>
                  <a:pt x="482600" y="984250"/>
                </a:lnTo>
                <a:cubicBezTo>
                  <a:pt x="469521" y="912317"/>
                  <a:pt x="469900" y="938065"/>
                  <a:pt x="469900" y="908050"/>
                </a:cubicBezTo>
                <a:cubicBezTo>
                  <a:pt x="508947" y="829957"/>
                  <a:pt x="479602" y="831850"/>
                  <a:pt x="514350" y="831850"/>
                </a:cubicBezTo>
                <a:cubicBezTo>
                  <a:pt x="587013" y="805427"/>
                  <a:pt x="566681" y="823969"/>
                  <a:pt x="590550" y="800100"/>
                </a:cubicBezTo>
                <a:lnTo>
                  <a:pt x="622300" y="660400"/>
                </a:lnTo>
                <a:cubicBezTo>
                  <a:pt x="626695" y="603262"/>
                  <a:pt x="635000" y="546257"/>
                  <a:pt x="635000" y="488950"/>
                </a:cubicBezTo>
                <a:lnTo>
                  <a:pt x="666750" y="393700"/>
                </a:lnTo>
                <a:lnTo>
                  <a:pt x="711200" y="2921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/>
        </p:nvSpPr>
        <p:spPr>
          <a:xfrm>
            <a:off x="7822513" y="1382690"/>
            <a:ext cx="287776" cy="564824"/>
          </a:xfrm>
          <a:custGeom>
            <a:avLst/>
            <a:gdLst>
              <a:gd name="connsiteX0" fmla="*/ 241987 w 287776"/>
              <a:gd name="connsiteY0" fmla="*/ 0 h 564824"/>
              <a:gd name="connsiteX1" fmla="*/ 216587 w 287776"/>
              <a:gd name="connsiteY1" fmla="*/ 139700 h 564824"/>
              <a:gd name="connsiteX2" fmla="*/ 222937 w 287776"/>
              <a:gd name="connsiteY2" fmla="*/ 266700 h 564824"/>
              <a:gd name="connsiteX3" fmla="*/ 222937 w 287776"/>
              <a:gd name="connsiteY3" fmla="*/ 342900 h 564824"/>
              <a:gd name="connsiteX4" fmla="*/ 184837 w 287776"/>
              <a:gd name="connsiteY4" fmla="*/ 393700 h 564824"/>
              <a:gd name="connsiteX5" fmla="*/ 159437 w 287776"/>
              <a:gd name="connsiteY5" fmla="*/ 400050 h 564824"/>
              <a:gd name="connsiteX6" fmla="*/ 146737 w 287776"/>
              <a:gd name="connsiteY6" fmla="*/ 406400 h 564824"/>
              <a:gd name="connsiteX7" fmla="*/ 95937 w 287776"/>
              <a:gd name="connsiteY7" fmla="*/ 444500 h 564824"/>
              <a:gd name="connsiteX8" fmla="*/ 7037 w 287776"/>
              <a:gd name="connsiteY8" fmla="*/ 501650 h 564824"/>
              <a:gd name="connsiteX9" fmla="*/ 687 w 287776"/>
              <a:gd name="connsiteY9" fmla="*/ 520700 h 564824"/>
              <a:gd name="connsiteX10" fmla="*/ 32437 w 287776"/>
              <a:gd name="connsiteY10" fmla="*/ 558800 h 564824"/>
              <a:gd name="connsiteX11" fmla="*/ 127687 w 287776"/>
              <a:gd name="connsiteY11" fmla="*/ 495300 h 564824"/>
              <a:gd name="connsiteX12" fmla="*/ 203887 w 287776"/>
              <a:gd name="connsiteY12" fmla="*/ 450850 h 564824"/>
              <a:gd name="connsiteX13" fmla="*/ 248337 w 287776"/>
              <a:gd name="connsiteY13" fmla="*/ 355600 h 564824"/>
              <a:gd name="connsiteX14" fmla="*/ 286437 w 287776"/>
              <a:gd name="connsiteY14" fmla="*/ 228600 h 564824"/>
              <a:gd name="connsiteX15" fmla="*/ 286437 w 287776"/>
              <a:gd name="connsiteY15" fmla="*/ 114300 h 564824"/>
              <a:gd name="connsiteX16" fmla="*/ 241987 w 287776"/>
              <a:gd name="connsiteY16" fmla="*/ 0 h 56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7776" h="564824">
                <a:moveTo>
                  <a:pt x="241987" y="0"/>
                </a:moveTo>
                <a:lnTo>
                  <a:pt x="216587" y="139700"/>
                </a:lnTo>
                <a:cubicBezTo>
                  <a:pt x="223641" y="245510"/>
                  <a:pt x="222937" y="203130"/>
                  <a:pt x="222937" y="266700"/>
                </a:cubicBezTo>
                <a:lnTo>
                  <a:pt x="222937" y="342900"/>
                </a:lnTo>
                <a:cubicBezTo>
                  <a:pt x="210237" y="359833"/>
                  <a:pt x="200570" y="379540"/>
                  <a:pt x="184837" y="393700"/>
                </a:cubicBezTo>
                <a:cubicBezTo>
                  <a:pt x="178350" y="399538"/>
                  <a:pt x="167716" y="397290"/>
                  <a:pt x="159437" y="400050"/>
                </a:cubicBezTo>
                <a:cubicBezTo>
                  <a:pt x="154947" y="401547"/>
                  <a:pt x="150970" y="404283"/>
                  <a:pt x="146737" y="406400"/>
                </a:cubicBezTo>
                <a:cubicBezTo>
                  <a:pt x="103656" y="435121"/>
                  <a:pt x="119430" y="421007"/>
                  <a:pt x="95937" y="444500"/>
                </a:cubicBezTo>
                <a:cubicBezTo>
                  <a:pt x="66304" y="463550"/>
                  <a:pt x="34546" y="479643"/>
                  <a:pt x="7037" y="501650"/>
                </a:cubicBezTo>
                <a:cubicBezTo>
                  <a:pt x="1810" y="505831"/>
                  <a:pt x="687" y="520700"/>
                  <a:pt x="687" y="520700"/>
                </a:cubicBezTo>
                <a:cubicBezTo>
                  <a:pt x="15395" y="564824"/>
                  <a:pt x="0" y="558800"/>
                  <a:pt x="32437" y="558800"/>
                </a:cubicBezTo>
                <a:cubicBezTo>
                  <a:pt x="113515" y="491235"/>
                  <a:pt x="75574" y="495300"/>
                  <a:pt x="127687" y="495300"/>
                </a:cubicBezTo>
                <a:cubicBezTo>
                  <a:pt x="199323" y="449714"/>
                  <a:pt x="169939" y="450850"/>
                  <a:pt x="203887" y="450850"/>
                </a:cubicBezTo>
                <a:cubicBezTo>
                  <a:pt x="252883" y="373857"/>
                  <a:pt x="248337" y="408598"/>
                  <a:pt x="248337" y="355600"/>
                </a:cubicBezTo>
                <a:cubicBezTo>
                  <a:pt x="287776" y="237284"/>
                  <a:pt x="286437" y="281461"/>
                  <a:pt x="286437" y="228600"/>
                </a:cubicBezTo>
                <a:lnTo>
                  <a:pt x="286437" y="114300"/>
                </a:lnTo>
                <a:lnTo>
                  <a:pt x="241987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Freeform 12"/>
          <p:cNvSpPr/>
          <p:nvPr/>
        </p:nvSpPr>
        <p:spPr>
          <a:xfrm>
            <a:off x="7422051" y="2493940"/>
            <a:ext cx="255099" cy="228600"/>
          </a:xfrm>
          <a:custGeom>
            <a:avLst/>
            <a:gdLst>
              <a:gd name="connsiteX0" fmla="*/ 166199 w 255099"/>
              <a:gd name="connsiteY0" fmla="*/ 0 h 228600"/>
              <a:gd name="connsiteX1" fmla="*/ 89999 w 255099"/>
              <a:gd name="connsiteY1" fmla="*/ 88900 h 228600"/>
              <a:gd name="connsiteX2" fmla="*/ 51899 w 255099"/>
              <a:gd name="connsiteY2" fmla="*/ 114300 h 228600"/>
              <a:gd name="connsiteX3" fmla="*/ 26499 w 255099"/>
              <a:gd name="connsiteY3" fmla="*/ 171450 h 228600"/>
              <a:gd name="connsiteX4" fmla="*/ 109049 w 255099"/>
              <a:gd name="connsiteY4" fmla="*/ 228600 h 228600"/>
              <a:gd name="connsiteX5" fmla="*/ 229699 w 255099"/>
              <a:gd name="connsiteY5" fmla="*/ 177800 h 228600"/>
              <a:gd name="connsiteX6" fmla="*/ 242399 w 255099"/>
              <a:gd name="connsiteY6" fmla="*/ 146050 h 228600"/>
              <a:gd name="connsiteX7" fmla="*/ 255099 w 255099"/>
              <a:gd name="connsiteY7" fmla="*/ 76200 h 228600"/>
              <a:gd name="connsiteX8" fmla="*/ 166199 w 255099"/>
              <a:gd name="connsiteY8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099" h="228600">
                <a:moveTo>
                  <a:pt x="166199" y="0"/>
                </a:moveTo>
                <a:cubicBezTo>
                  <a:pt x="140799" y="29633"/>
                  <a:pt x="117597" y="61302"/>
                  <a:pt x="89999" y="88900"/>
                </a:cubicBezTo>
                <a:cubicBezTo>
                  <a:pt x="79206" y="99693"/>
                  <a:pt x="51899" y="114300"/>
                  <a:pt x="51899" y="114300"/>
                </a:cubicBezTo>
                <a:cubicBezTo>
                  <a:pt x="9903" y="163296"/>
                  <a:pt x="0" y="144951"/>
                  <a:pt x="26499" y="171450"/>
                </a:cubicBezTo>
                <a:cubicBezTo>
                  <a:pt x="100177" y="225034"/>
                  <a:pt x="70599" y="209375"/>
                  <a:pt x="109049" y="228600"/>
                </a:cubicBezTo>
                <a:cubicBezTo>
                  <a:pt x="149266" y="211667"/>
                  <a:pt x="192597" y="200768"/>
                  <a:pt x="229699" y="177800"/>
                </a:cubicBezTo>
                <a:cubicBezTo>
                  <a:pt x="239391" y="171800"/>
                  <a:pt x="242399" y="146050"/>
                  <a:pt x="242399" y="146050"/>
                </a:cubicBezTo>
                <a:lnTo>
                  <a:pt x="255099" y="76200"/>
                </a:lnTo>
                <a:lnTo>
                  <a:pt x="166199" y="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Freeform 13"/>
          <p:cNvSpPr/>
          <p:nvPr/>
        </p:nvSpPr>
        <p:spPr>
          <a:xfrm>
            <a:off x="7600950" y="2214540"/>
            <a:ext cx="838200" cy="756737"/>
          </a:xfrm>
          <a:custGeom>
            <a:avLst/>
            <a:gdLst>
              <a:gd name="connsiteX0" fmla="*/ 50800 w 838200"/>
              <a:gd name="connsiteY0" fmla="*/ 533400 h 756737"/>
              <a:gd name="connsiteX1" fmla="*/ 190500 w 838200"/>
              <a:gd name="connsiteY1" fmla="*/ 520700 h 756737"/>
              <a:gd name="connsiteX2" fmla="*/ 311150 w 838200"/>
              <a:gd name="connsiteY2" fmla="*/ 565150 h 756737"/>
              <a:gd name="connsiteX3" fmla="*/ 349250 w 838200"/>
              <a:gd name="connsiteY3" fmla="*/ 635000 h 756737"/>
              <a:gd name="connsiteX4" fmla="*/ 469900 w 838200"/>
              <a:gd name="connsiteY4" fmla="*/ 641350 h 756737"/>
              <a:gd name="connsiteX5" fmla="*/ 635000 w 838200"/>
              <a:gd name="connsiteY5" fmla="*/ 692150 h 756737"/>
              <a:gd name="connsiteX6" fmla="*/ 603250 w 838200"/>
              <a:gd name="connsiteY6" fmla="*/ 571500 h 756737"/>
              <a:gd name="connsiteX7" fmla="*/ 679450 w 838200"/>
              <a:gd name="connsiteY7" fmla="*/ 577850 h 756737"/>
              <a:gd name="connsiteX8" fmla="*/ 685800 w 838200"/>
              <a:gd name="connsiteY8" fmla="*/ 590550 h 756737"/>
              <a:gd name="connsiteX9" fmla="*/ 812800 w 838200"/>
              <a:gd name="connsiteY9" fmla="*/ 679450 h 756737"/>
              <a:gd name="connsiteX10" fmla="*/ 838200 w 838200"/>
              <a:gd name="connsiteY10" fmla="*/ 666750 h 756737"/>
              <a:gd name="connsiteX11" fmla="*/ 742950 w 838200"/>
              <a:gd name="connsiteY11" fmla="*/ 565150 h 756737"/>
              <a:gd name="connsiteX12" fmla="*/ 647700 w 838200"/>
              <a:gd name="connsiteY12" fmla="*/ 495300 h 756737"/>
              <a:gd name="connsiteX13" fmla="*/ 565150 w 838200"/>
              <a:gd name="connsiteY13" fmla="*/ 482600 h 756737"/>
              <a:gd name="connsiteX14" fmla="*/ 622300 w 838200"/>
              <a:gd name="connsiteY14" fmla="*/ 539750 h 756737"/>
              <a:gd name="connsiteX15" fmla="*/ 533400 w 838200"/>
              <a:gd name="connsiteY15" fmla="*/ 546100 h 756737"/>
              <a:gd name="connsiteX16" fmla="*/ 444500 w 838200"/>
              <a:gd name="connsiteY16" fmla="*/ 482600 h 756737"/>
              <a:gd name="connsiteX17" fmla="*/ 342900 w 838200"/>
              <a:gd name="connsiteY17" fmla="*/ 469900 h 756737"/>
              <a:gd name="connsiteX18" fmla="*/ 311150 w 838200"/>
              <a:gd name="connsiteY18" fmla="*/ 488950 h 756737"/>
              <a:gd name="connsiteX19" fmla="*/ 266700 w 838200"/>
              <a:gd name="connsiteY19" fmla="*/ 431800 h 756737"/>
              <a:gd name="connsiteX20" fmla="*/ 196850 w 838200"/>
              <a:gd name="connsiteY20" fmla="*/ 387350 h 756737"/>
              <a:gd name="connsiteX21" fmla="*/ 165100 w 838200"/>
              <a:gd name="connsiteY21" fmla="*/ 241300 h 756737"/>
              <a:gd name="connsiteX22" fmla="*/ 190500 w 838200"/>
              <a:gd name="connsiteY22" fmla="*/ 171450 h 756737"/>
              <a:gd name="connsiteX23" fmla="*/ 146050 w 838200"/>
              <a:gd name="connsiteY23" fmla="*/ 114300 h 756737"/>
              <a:gd name="connsiteX24" fmla="*/ 139700 w 838200"/>
              <a:gd name="connsiteY24" fmla="*/ 95250 h 756737"/>
              <a:gd name="connsiteX25" fmla="*/ 127000 w 838200"/>
              <a:gd name="connsiteY25" fmla="*/ 25400 h 756737"/>
              <a:gd name="connsiteX26" fmla="*/ 114300 w 838200"/>
              <a:gd name="connsiteY26" fmla="*/ 0 h 756737"/>
              <a:gd name="connsiteX27" fmla="*/ 114300 w 838200"/>
              <a:gd name="connsiteY27" fmla="*/ 0 h 756737"/>
              <a:gd name="connsiteX28" fmla="*/ 38100 w 838200"/>
              <a:gd name="connsiteY28" fmla="*/ 139700 h 756737"/>
              <a:gd name="connsiteX29" fmla="*/ 0 w 838200"/>
              <a:gd name="connsiteY29" fmla="*/ 228600 h 756737"/>
              <a:gd name="connsiteX30" fmla="*/ 82550 w 838200"/>
              <a:gd name="connsiteY30" fmla="*/ 241300 h 756737"/>
              <a:gd name="connsiteX31" fmla="*/ 114300 w 838200"/>
              <a:gd name="connsiteY31" fmla="*/ 215900 h 756737"/>
              <a:gd name="connsiteX32" fmla="*/ 120650 w 838200"/>
              <a:gd name="connsiteY32" fmla="*/ 298450 h 756737"/>
              <a:gd name="connsiteX33" fmla="*/ 158750 w 838200"/>
              <a:gd name="connsiteY33" fmla="*/ 368300 h 756737"/>
              <a:gd name="connsiteX34" fmla="*/ 133350 w 838200"/>
              <a:gd name="connsiteY34" fmla="*/ 419100 h 756737"/>
              <a:gd name="connsiteX35" fmla="*/ 88900 w 838200"/>
              <a:gd name="connsiteY35" fmla="*/ 400050 h 756737"/>
              <a:gd name="connsiteX36" fmla="*/ 76200 w 838200"/>
              <a:gd name="connsiteY36" fmla="*/ 469900 h 756737"/>
              <a:gd name="connsiteX37" fmla="*/ 50800 w 838200"/>
              <a:gd name="connsiteY37" fmla="*/ 533400 h 75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8200" h="756737">
                <a:moveTo>
                  <a:pt x="50800" y="533400"/>
                </a:moveTo>
                <a:cubicBezTo>
                  <a:pt x="186257" y="520499"/>
                  <a:pt x="139499" y="520700"/>
                  <a:pt x="190500" y="520700"/>
                </a:cubicBezTo>
                <a:cubicBezTo>
                  <a:pt x="304194" y="554139"/>
                  <a:pt x="271928" y="525928"/>
                  <a:pt x="311150" y="565150"/>
                </a:cubicBezTo>
                <a:cubicBezTo>
                  <a:pt x="338311" y="653422"/>
                  <a:pt x="316193" y="668057"/>
                  <a:pt x="349250" y="635000"/>
                </a:cubicBezTo>
                <a:cubicBezTo>
                  <a:pt x="465663" y="641467"/>
                  <a:pt x="425391" y="641350"/>
                  <a:pt x="469900" y="641350"/>
                </a:cubicBezTo>
                <a:cubicBezTo>
                  <a:pt x="637000" y="699192"/>
                  <a:pt x="635000" y="756737"/>
                  <a:pt x="635000" y="692150"/>
                </a:cubicBezTo>
                <a:lnTo>
                  <a:pt x="603250" y="571500"/>
                </a:lnTo>
                <a:cubicBezTo>
                  <a:pt x="675817" y="549730"/>
                  <a:pt x="656867" y="532684"/>
                  <a:pt x="679450" y="577850"/>
                </a:cubicBezTo>
                <a:lnTo>
                  <a:pt x="685800" y="590550"/>
                </a:lnTo>
                <a:cubicBezTo>
                  <a:pt x="805081" y="670071"/>
                  <a:pt x="767721" y="634371"/>
                  <a:pt x="812800" y="679450"/>
                </a:cubicBezTo>
                <a:lnTo>
                  <a:pt x="838200" y="666750"/>
                </a:lnTo>
                <a:cubicBezTo>
                  <a:pt x="747258" y="569312"/>
                  <a:pt x="780010" y="602210"/>
                  <a:pt x="742950" y="565150"/>
                </a:cubicBezTo>
                <a:lnTo>
                  <a:pt x="647700" y="495300"/>
                </a:lnTo>
                <a:lnTo>
                  <a:pt x="565150" y="482600"/>
                </a:lnTo>
                <a:lnTo>
                  <a:pt x="622300" y="539750"/>
                </a:lnTo>
                <a:cubicBezTo>
                  <a:pt x="536791" y="552905"/>
                  <a:pt x="559436" y="572136"/>
                  <a:pt x="533400" y="546100"/>
                </a:cubicBezTo>
                <a:cubicBezTo>
                  <a:pt x="448389" y="487246"/>
                  <a:pt x="474515" y="512615"/>
                  <a:pt x="444500" y="482600"/>
                </a:cubicBezTo>
                <a:lnTo>
                  <a:pt x="342900" y="469900"/>
                </a:lnTo>
                <a:cubicBezTo>
                  <a:pt x="314543" y="505346"/>
                  <a:pt x="323561" y="513772"/>
                  <a:pt x="311150" y="488950"/>
                </a:cubicBezTo>
                <a:cubicBezTo>
                  <a:pt x="271254" y="435755"/>
                  <a:pt x="288017" y="453117"/>
                  <a:pt x="266700" y="431800"/>
                </a:cubicBezTo>
                <a:lnTo>
                  <a:pt x="196850" y="387350"/>
                </a:lnTo>
                <a:cubicBezTo>
                  <a:pt x="163560" y="254190"/>
                  <a:pt x="165100" y="303986"/>
                  <a:pt x="165100" y="241300"/>
                </a:cubicBezTo>
                <a:lnTo>
                  <a:pt x="190500" y="171450"/>
                </a:lnTo>
                <a:cubicBezTo>
                  <a:pt x="175683" y="152400"/>
                  <a:pt x="159437" y="134380"/>
                  <a:pt x="146050" y="114300"/>
                </a:cubicBezTo>
                <a:cubicBezTo>
                  <a:pt x="142337" y="108731"/>
                  <a:pt x="139700" y="95250"/>
                  <a:pt x="139700" y="95250"/>
                </a:cubicBezTo>
                <a:cubicBezTo>
                  <a:pt x="135467" y="71967"/>
                  <a:pt x="133098" y="48266"/>
                  <a:pt x="127000" y="25400"/>
                </a:cubicBezTo>
                <a:cubicBezTo>
                  <a:pt x="124561" y="16254"/>
                  <a:pt x="114300" y="0"/>
                  <a:pt x="114300" y="0"/>
                </a:cubicBezTo>
                <a:lnTo>
                  <a:pt x="114300" y="0"/>
                </a:lnTo>
                <a:lnTo>
                  <a:pt x="38100" y="139700"/>
                </a:lnTo>
                <a:lnTo>
                  <a:pt x="0" y="228600"/>
                </a:lnTo>
                <a:cubicBezTo>
                  <a:pt x="74416" y="248895"/>
                  <a:pt x="48264" y="258443"/>
                  <a:pt x="82550" y="241300"/>
                </a:cubicBezTo>
                <a:cubicBezTo>
                  <a:pt x="117991" y="191683"/>
                  <a:pt x="114300" y="178642"/>
                  <a:pt x="114300" y="215900"/>
                </a:cubicBezTo>
                <a:lnTo>
                  <a:pt x="120650" y="298450"/>
                </a:lnTo>
                <a:cubicBezTo>
                  <a:pt x="159839" y="363765"/>
                  <a:pt x="158750" y="337266"/>
                  <a:pt x="158750" y="368300"/>
                </a:cubicBezTo>
                <a:cubicBezTo>
                  <a:pt x="138957" y="421082"/>
                  <a:pt x="157785" y="419100"/>
                  <a:pt x="133350" y="419100"/>
                </a:cubicBezTo>
                <a:cubicBezTo>
                  <a:pt x="91614" y="384320"/>
                  <a:pt x="102643" y="372564"/>
                  <a:pt x="88900" y="400050"/>
                </a:cubicBezTo>
                <a:lnTo>
                  <a:pt x="76200" y="469900"/>
                </a:lnTo>
                <a:lnTo>
                  <a:pt x="50800" y="533400"/>
                </a:lnTo>
                <a:close/>
              </a:path>
            </a:pathLst>
          </a:custGeom>
          <a:solidFill>
            <a:srgbClr val="FFFF66">
              <a:alpha val="81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5" name="Group 27"/>
          <p:cNvGrpSpPr/>
          <p:nvPr/>
        </p:nvGrpSpPr>
        <p:grpSpPr>
          <a:xfrm>
            <a:off x="5072066" y="460344"/>
            <a:ext cx="3887804" cy="2512512"/>
            <a:chOff x="5067303" y="2243129"/>
            <a:chExt cx="3887804" cy="2512512"/>
          </a:xfrm>
          <a:solidFill>
            <a:schemeClr val="bg1">
              <a:lumMod val="75000"/>
            </a:schemeClr>
          </a:solidFill>
        </p:grpSpPr>
        <p:grpSp>
          <p:nvGrpSpPr>
            <p:cNvPr id="16" name="Group 25"/>
            <p:cNvGrpSpPr/>
            <p:nvPr/>
          </p:nvGrpSpPr>
          <p:grpSpPr>
            <a:xfrm>
              <a:off x="5067303" y="2243129"/>
              <a:ext cx="3887804" cy="2512512"/>
              <a:chOff x="1365234" y="2928935"/>
              <a:chExt cx="3887804" cy="2512512"/>
            </a:xfrm>
            <a:grpFill/>
          </p:grpSpPr>
          <p:grpSp>
            <p:nvGrpSpPr>
              <p:cNvPr id="18" name="Group 15"/>
              <p:cNvGrpSpPr/>
              <p:nvPr/>
            </p:nvGrpSpPr>
            <p:grpSpPr>
              <a:xfrm>
                <a:off x="1365234" y="2928935"/>
                <a:ext cx="1643063" cy="1347313"/>
                <a:chOff x="5067300" y="2238375"/>
                <a:chExt cx="1643063" cy="1347313"/>
              </a:xfrm>
              <a:grpFill/>
            </p:grpSpPr>
            <p:sp>
              <p:nvSpPr>
                <p:cNvPr id="23" name="Freeform 16"/>
                <p:cNvSpPr/>
                <p:nvPr/>
              </p:nvSpPr>
              <p:spPr>
                <a:xfrm>
                  <a:off x="5313284" y="2612378"/>
                  <a:ext cx="1392316" cy="973310"/>
                </a:xfrm>
                <a:custGeom>
                  <a:avLst/>
                  <a:gdLst>
                    <a:gd name="connsiteX0" fmla="*/ 1392316 w 1392316"/>
                    <a:gd name="connsiteY0" fmla="*/ 59385 h 973310"/>
                    <a:gd name="connsiteX1" fmla="*/ 1335166 w 1392316"/>
                    <a:gd name="connsiteY1" fmla="*/ 207022 h 973310"/>
                    <a:gd name="connsiteX2" fmla="*/ 1301829 w 1392316"/>
                    <a:gd name="connsiteY2" fmla="*/ 349897 h 973310"/>
                    <a:gd name="connsiteX3" fmla="*/ 1292304 w 1392316"/>
                    <a:gd name="connsiteY3" fmla="*/ 454672 h 973310"/>
                    <a:gd name="connsiteX4" fmla="*/ 1254204 w 1392316"/>
                    <a:gd name="connsiteY4" fmla="*/ 568972 h 973310"/>
                    <a:gd name="connsiteX5" fmla="*/ 1216104 w 1392316"/>
                    <a:gd name="connsiteY5" fmla="*/ 611835 h 973310"/>
                    <a:gd name="connsiteX6" fmla="*/ 1168479 w 1392316"/>
                    <a:gd name="connsiteY6" fmla="*/ 607072 h 973310"/>
                    <a:gd name="connsiteX7" fmla="*/ 1158954 w 1392316"/>
                    <a:gd name="connsiteY7" fmla="*/ 659460 h 973310"/>
                    <a:gd name="connsiteX8" fmla="*/ 1144666 w 1392316"/>
                    <a:gd name="connsiteY8" fmla="*/ 716610 h 973310"/>
                    <a:gd name="connsiteX9" fmla="*/ 1092279 w 1392316"/>
                    <a:gd name="connsiteY9" fmla="*/ 707085 h 973310"/>
                    <a:gd name="connsiteX10" fmla="*/ 1039891 w 1392316"/>
                    <a:gd name="connsiteY10" fmla="*/ 749947 h 973310"/>
                    <a:gd name="connsiteX11" fmla="*/ 1058941 w 1392316"/>
                    <a:gd name="connsiteY11" fmla="*/ 816622 h 973310"/>
                    <a:gd name="connsiteX12" fmla="*/ 1097041 w 1392316"/>
                    <a:gd name="connsiteY12" fmla="*/ 869010 h 973310"/>
                    <a:gd name="connsiteX13" fmla="*/ 1087516 w 1392316"/>
                    <a:gd name="connsiteY13" fmla="*/ 902347 h 973310"/>
                    <a:gd name="connsiteX14" fmla="*/ 1077991 w 1392316"/>
                    <a:gd name="connsiteY14" fmla="*/ 907110 h 973310"/>
                    <a:gd name="connsiteX15" fmla="*/ 1020841 w 1392316"/>
                    <a:gd name="connsiteY15" fmla="*/ 897585 h 973310"/>
                    <a:gd name="connsiteX16" fmla="*/ 977979 w 1392316"/>
                    <a:gd name="connsiteY16" fmla="*/ 854722 h 973310"/>
                    <a:gd name="connsiteX17" fmla="*/ 949404 w 1392316"/>
                    <a:gd name="connsiteY17" fmla="*/ 840435 h 973310"/>
                    <a:gd name="connsiteX18" fmla="*/ 906541 w 1392316"/>
                    <a:gd name="connsiteY18" fmla="*/ 802335 h 973310"/>
                    <a:gd name="connsiteX19" fmla="*/ 887491 w 1392316"/>
                    <a:gd name="connsiteY19" fmla="*/ 749947 h 973310"/>
                    <a:gd name="connsiteX20" fmla="*/ 892254 w 1392316"/>
                    <a:gd name="connsiteY20" fmla="*/ 702322 h 973310"/>
                    <a:gd name="connsiteX21" fmla="*/ 887491 w 1392316"/>
                    <a:gd name="connsiteY21" fmla="*/ 702322 h 973310"/>
                    <a:gd name="connsiteX22" fmla="*/ 839866 w 1392316"/>
                    <a:gd name="connsiteY22" fmla="*/ 735660 h 973310"/>
                    <a:gd name="connsiteX23" fmla="*/ 830341 w 1392316"/>
                    <a:gd name="connsiteY23" fmla="*/ 764235 h 973310"/>
                    <a:gd name="connsiteX24" fmla="*/ 797004 w 1392316"/>
                    <a:gd name="connsiteY24" fmla="*/ 778522 h 973310"/>
                    <a:gd name="connsiteX25" fmla="*/ 797004 w 1392316"/>
                    <a:gd name="connsiteY25" fmla="*/ 730897 h 973310"/>
                    <a:gd name="connsiteX26" fmla="*/ 758904 w 1392316"/>
                    <a:gd name="connsiteY26" fmla="*/ 711847 h 973310"/>
                    <a:gd name="connsiteX27" fmla="*/ 735091 w 1392316"/>
                    <a:gd name="connsiteY27" fmla="*/ 759472 h 973310"/>
                    <a:gd name="connsiteX28" fmla="*/ 706516 w 1392316"/>
                    <a:gd name="connsiteY28" fmla="*/ 830910 h 973310"/>
                    <a:gd name="connsiteX29" fmla="*/ 725566 w 1392316"/>
                    <a:gd name="connsiteY29" fmla="*/ 869010 h 973310"/>
                    <a:gd name="connsiteX30" fmla="*/ 668416 w 1392316"/>
                    <a:gd name="connsiteY30" fmla="*/ 869010 h 973310"/>
                    <a:gd name="connsiteX31" fmla="*/ 620791 w 1392316"/>
                    <a:gd name="connsiteY31" fmla="*/ 883297 h 973310"/>
                    <a:gd name="connsiteX32" fmla="*/ 635079 w 1392316"/>
                    <a:gd name="connsiteY32" fmla="*/ 935685 h 973310"/>
                    <a:gd name="connsiteX33" fmla="*/ 673179 w 1392316"/>
                    <a:gd name="connsiteY33" fmla="*/ 964260 h 973310"/>
                    <a:gd name="connsiteX34" fmla="*/ 587454 w 1392316"/>
                    <a:gd name="connsiteY34" fmla="*/ 959497 h 973310"/>
                    <a:gd name="connsiteX35" fmla="*/ 554116 w 1392316"/>
                    <a:gd name="connsiteY35" fmla="*/ 892822 h 973310"/>
                    <a:gd name="connsiteX36" fmla="*/ 554116 w 1392316"/>
                    <a:gd name="connsiteY36" fmla="*/ 845197 h 973310"/>
                    <a:gd name="connsiteX37" fmla="*/ 487441 w 1392316"/>
                    <a:gd name="connsiteY37" fmla="*/ 802335 h 973310"/>
                    <a:gd name="connsiteX38" fmla="*/ 439816 w 1392316"/>
                    <a:gd name="connsiteY38" fmla="*/ 759472 h 973310"/>
                    <a:gd name="connsiteX39" fmla="*/ 439816 w 1392316"/>
                    <a:gd name="connsiteY39" fmla="*/ 759472 h 973310"/>
                    <a:gd name="connsiteX40" fmla="*/ 473154 w 1392316"/>
                    <a:gd name="connsiteY40" fmla="*/ 849960 h 973310"/>
                    <a:gd name="connsiteX41" fmla="*/ 525541 w 1392316"/>
                    <a:gd name="connsiteY41" fmla="*/ 897585 h 973310"/>
                    <a:gd name="connsiteX42" fmla="*/ 473154 w 1392316"/>
                    <a:gd name="connsiteY42" fmla="*/ 954735 h 973310"/>
                    <a:gd name="connsiteX43" fmla="*/ 463629 w 1392316"/>
                    <a:gd name="connsiteY43" fmla="*/ 969022 h 973310"/>
                    <a:gd name="connsiteX44" fmla="*/ 420766 w 1392316"/>
                    <a:gd name="connsiteY44" fmla="*/ 959497 h 973310"/>
                    <a:gd name="connsiteX45" fmla="*/ 435054 w 1392316"/>
                    <a:gd name="connsiteY45" fmla="*/ 926160 h 973310"/>
                    <a:gd name="connsiteX46" fmla="*/ 487441 w 1392316"/>
                    <a:gd name="connsiteY46" fmla="*/ 926160 h 973310"/>
                    <a:gd name="connsiteX47" fmla="*/ 482679 w 1392316"/>
                    <a:gd name="connsiteY47" fmla="*/ 873772 h 973310"/>
                    <a:gd name="connsiteX48" fmla="*/ 411241 w 1392316"/>
                    <a:gd name="connsiteY48" fmla="*/ 826147 h 973310"/>
                    <a:gd name="connsiteX49" fmla="*/ 377904 w 1392316"/>
                    <a:gd name="connsiteY49" fmla="*/ 783285 h 973310"/>
                    <a:gd name="connsiteX50" fmla="*/ 330279 w 1392316"/>
                    <a:gd name="connsiteY50" fmla="*/ 783285 h 973310"/>
                    <a:gd name="connsiteX51" fmla="*/ 320754 w 1392316"/>
                    <a:gd name="connsiteY51" fmla="*/ 811860 h 973310"/>
                    <a:gd name="connsiteX52" fmla="*/ 282654 w 1392316"/>
                    <a:gd name="connsiteY52" fmla="*/ 807097 h 973310"/>
                    <a:gd name="connsiteX53" fmla="*/ 244554 w 1392316"/>
                    <a:gd name="connsiteY53" fmla="*/ 835672 h 973310"/>
                    <a:gd name="connsiteX54" fmla="*/ 235029 w 1392316"/>
                    <a:gd name="connsiteY54" fmla="*/ 864247 h 973310"/>
                    <a:gd name="connsiteX55" fmla="*/ 196929 w 1392316"/>
                    <a:gd name="connsiteY55" fmla="*/ 897585 h 973310"/>
                    <a:gd name="connsiteX56" fmla="*/ 177879 w 1392316"/>
                    <a:gd name="connsiteY56" fmla="*/ 940447 h 973310"/>
                    <a:gd name="connsiteX57" fmla="*/ 96916 w 1392316"/>
                    <a:gd name="connsiteY57" fmla="*/ 969022 h 973310"/>
                    <a:gd name="connsiteX58" fmla="*/ 68341 w 1392316"/>
                    <a:gd name="connsiteY58" fmla="*/ 964260 h 973310"/>
                    <a:gd name="connsiteX59" fmla="*/ 20716 w 1392316"/>
                    <a:gd name="connsiteY59" fmla="*/ 916635 h 973310"/>
                    <a:gd name="connsiteX60" fmla="*/ 30241 w 1392316"/>
                    <a:gd name="connsiteY60" fmla="*/ 835672 h 973310"/>
                    <a:gd name="connsiteX61" fmla="*/ 39766 w 1392316"/>
                    <a:gd name="connsiteY61" fmla="*/ 783285 h 973310"/>
                    <a:gd name="connsiteX62" fmla="*/ 73104 w 1392316"/>
                    <a:gd name="connsiteY62" fmla="*/ 788047 h 973310"/>
                    <a:gd name="connsiteX63" fmla="*/ 182641 w 1392316"/>
                    <a:gd name="connsiteY63" fmla="*/ 807097 h 973310"/>
                    <a:gd name="connsiteX64" fmla="*/ 196929 w 1392316"/>
                    <a:gd name="connsiteY64" fmla="*/ 759472 h 973310"/>
                    <a:gd name="connsiteX65" fmla="*/ 173116 w 1392316"/>
                    <a:gd name="connsiteY65" fmla="*/ 707085 h 973310"/>
                    <a:gd name="connsiteX66" fmla="*/ 111204 w 1392316"/>
                    <a:gd name="connsiteY66" fmla="*/ 659460 h 973310"/>
                    <a:gd name="connsiteX67" fmla="*/ 177879 w 1392316"/>
                    <a:gd name="connsiteY67" fmla="*/ 621360 h 973310"/>
                    <a:gd name="connsiteX68" fmla="*/ 268366 w 1392316"/>
                    <a:gd name="connsiteY68" fmla="*/ 588022 h 973310"/>
                    <a:gd name="connsiteX69" fmla="*/ 301704 w 1392316"/>
                    <a:gd name="connsiteY69" fmla="*/ 549922 h 973310"/>
                    <a:gd name="connsiteX70" fmla="*/ 315991 w 1392316"/>
                    <a:gd name="connsiteY70" fmla="*/ 540397 h 973310"/>
                    <a:gd name="connsiteX71" fmla="*/ 358854 w 1392316"/>
                    <a:gd name="connsiteY71" fmla="*/ 507060 h 973310"/>
                    <a:gd name="connsiteX72" fmla="*/ 368379 w 1392316"/>
                    <a:gd name="connsiteY72" fmla="*/ 435622 h 973310"/>
                    <a:gd name="connsiteX73" fmla="*/ 401716 w 1392316"/>
                    <a:gd name="connsiteY73" fmla="*/ 411810 h 973310"/>
                    <a:gd name="connsiteX74" fmla="*/ 396954 w 1392316"/>
                    <a:gd name="connsiteY74" fmla="*/ 497535 h 973310"/>
                    <a:gd name="connsiteX75" fmla="*/ 411241 w 1392316"/>
                    <a:gd name="connsiteY75" fmla="*/ 540397 h 973310"/>
                    <a:gd name="connsiteX76" fmla="*/ 444579 w 1392316"/>
                    <a:gd name="connsiteY76" fmla="*/ 497535 h 973310"/>
                    <a:gd name="connsiteX77" fmla="*/ 535066 w 1392316"/>
                    <a:gd name="connsiteY77" fmla="*/ 488010 h 973310"/>
                    <a:gd name="connsiteX78" fmla="*/ 568404 w 1392316"/>
                    <a:gd name="connsiteY78" fmla="*/ 492772 h 973310"/>
                    <a:gd name="connsiteX79" fmla="*/ 582691 w 1392316"/>
                    <a:gd name="connsiteY79" fmla="*/ 435622 h 973310"/>
                    <a:gd name="connsiteX80" fmla="*/ 606504 w 1392316"/>
                    <a:gd name="connsiteY80" fmla="*/ 411810 h 973310"/>
                    <a:gd name="connsiteX81" fmla="*/ 606504 w 1392316"/>
                    <a:gd name="connsiteY81" fmla="*/ 411810 h 973310"/>
                    <a:gd name="connsiteX82" fmla="*/ 630316 w 1392316"/>
                    <a:gd name="connsiteY82" fmla="*/ 373710 h 973310"/>
                    <a:gd name="connsiteX83" fmla="*/ 687466 w 1392316"/>
                    <a:gd name="connsiteY83" fmla="*/ 359422 h 973310"/>
                    <a:gd name="connsiteX84" fmla="*/ 749379 w 1392316"/>
                    <a:gd name="connsiteY84" fmla="*/ 345135 h 973310"/>
                    <a:gd name="connsiteX85" fmla="*/ 716041 w 1392316"/>
                    <a:gd name="connsiteY85" fmla="*/ 292747 h 973310"/>
                    <a:gd name="connsiteX86" fmla="*/ 677941 w 1392316"/>
                    <a:gd name="connsiteY86" fmla="*/ 330847 h 973310"/>
                    <a:gd name="connsiteX87" fmla="*/ 596979 w 1392316"/>
                    <a:gd name="connsiteY87" fmla="*/ 307035 h 973310"/>
                    <a:gd name="connsiteX88" fmla="*/ 587454 w 1392316"/>
                    <a:gd name="connsiteY88" fmla="*/ 245122 h 973310"/>
                    <a:gd name="connsiteX89" fmla="*/ 630316 w 1392316"/>
                    <a:gd name="connsiteY89" fmla="*/ 192735 h 973310"/>
                    <a:gd name="connsiteX90" fmla="*/ 654129 w 1392316"/>
                    <a:gd name="connsiteY90" fmla="*/ 159397 h 973310"/>
                    <a:gd name="connsiteX91" fmla="*/ 611266 w 1392316"/>
                    <a:gd name="connsiteY91" fmla="*/ 149872 h 973310"/>
                    <a:gd name="connsiteX92" fmla="*/ 577929 w 1392316"/>
                    <a:gd name="connsiteY92" fmla="*/ 187972 h 973310"/>
                    <a:gd name="connsiteX93" fmla="*/ 525541 w 1392316"/>
                    <a:gd name="connsiteY93" fmla="*/ 230835 h 973310"/>
                    <a:gd name="connsiteX94" fmla="*/ 520779 w 1392316"/>
                    <a:gd name="connsiteY94" fmla="*/ 302272 h 973310"/>
                    <a:gd name="connsiteX95" fmla="*/ 554116 w 1392316"/>
                    <a:gd name="connsiteY95" fmla="*/ 345135 h 973310"/>
                    <a:gd name="connsiteX96" fmla="*/ 511254 w 1392316"/>
                    <a:gd name="connsiteY96" fmla="*/ 392760 h 973310"/>
                    <a:gd name="connsiteX97" fmla="*/ 473154 w 1392316"/>
                    <a:gd name="connsiteY97" fmla="*/ 459435 h 973310"/>
                    <a:gd name="connsiteX98" fmla="*/ 435054 w 1392316"/>
                    <a:gd name="connsiteY98" fmla="*/ 416572 h 973310"/>
                    <a:gd name="connsiteX99" fmla="*/ 396954 w 1392316"/>
                    <a:gd name="connsiteY99" fmla="*/ 364185 h 973310"/>
                    <a:gd name="connsiteX100" fmla="*/ 325516 w 1392316"/>
                    <a:gd name="connsiteY100" fmla="*/ 392760 h 973310"/>
                    <a:gd name="connsiteX101" fmla="*/ 296941 w 1392316"/>
                    <a:gd name="connsiteY101" fmla="*/ 302272 h 973310"/>
                    <a:gd name="connsiteX102" fmla="*/ 339804 w 1392316"/>
                    <a:gd name="connsiteY102" fmla="*/ 226072 h 973310"/>
                    <a:gd name="connsiteX103" fmla="*/ 373141 w 1392316"/>
                    <a:gd name="connsiteY103" fmla="*/ 216547 h 973310"/>
                    <a:gd name="connsiteX104" fmla="*/ 458866 w 1392316"/>
                    <a:gd name="connsiteY104" fmla="*/ 135585 h 973310"/>
                    <a:gd name="connsiteX105" fmla="*/ 473154 w 1392316"/>
                    <a:gd name="connsiteY105" fmla="*/ 116535 h 973310"/>
                    <a:gd name="connsiteX106" fmla="*/ 520779 w 1392316"/>
                    <a:gd name="connsiteY106" fmla="*/ 35572 h 973310"/>
                    <a:gd name="connsiteX107" fmla="*/ 687466 w 1392316"/>
                    <a:gd name="connsiteY107" fmla="*/ 2235 h 973310"/>
                    <a:gd name="connsiteX108" fmla="*/ 835104 w 1392316"/>
                    <a:gd name="connsiteY108" fmla="*/ 35572 h 973310"/>
                    <a:gd name="connsiteX109" fmla="*/ 944641 w 1392316"/>
                    <a:gd name="connsiteY109" fmla="*/ 83197 h 973310"/>
                    <a:gd name="connsiteX110" fmla="*/ 863679 w 1392316"/>
                    <a:gd name="connsiteY110" fmla="*/ 149872 h 973310"/>
                    <a:gd name="connsiteX111" fmla="*/ 844629 w 1392316"/>
                    <a:gd name="connsiteY111" fmla="*/ 145110 h 973310"/>
                    <a:gd name="connsiteX112" fmla="*/ 844629 w 1392316"/>
                    <a:gd name="connsiteY112" fmla="*/ 145110 h 973310"/>
                    <a:gd name="connsiteX113" fmla="*/ 877966 w 1392316"/>
                    <a:gd name="connsiteY113" fmla="*/ 235597 h 973310"/>
                    <a:gd name="connsiteX114" fmla="*/ 897016 w 1392316"/>
                    <a:gd name="connsiteY114" fmla="*/ 221310 h 973310"/>
                    <a:gd name="connsiteX115" fmla="*/ 973216 w 1392316"/>
                    <a:gd name="connsiteY115" fmla="*/ 111772 h 973310"/>
                    <a:gd name="connsiteX116" fmla="*/ 1006554 w 1392316"/>
                    <a:gd name="connsiteY116" fmla="*/ 49860 h 973310"/>
                    <a:gd name="connsiteX117" fmla="*/ 1049416 w 1392316"/>
                    <a:gd name="connsiteY117" fmla="*/ 97485 h 973310"/>
                    <a:gd name="connsiteX118" fmla="*/ 1154191 w 1392316"/>
                    <a:gd name="connsiteY118" fmla="*/ 59385 h 973310"/>
                    <a:gd name="connsiteX119" fmla="*/ 1311354 w 1392316"/>
                    <a:gd name="connsiteY119" fmla="*/ 54622 h 973310"/>
                    <a:gd name="connsiteX120" fmla="*/ 1268491 w 1392316"/>
                    <a:gd name="connsiteY120" fmla="*/ 11760 h 973310"/>
                    <a:gd name="connsiteX121" fmla="*/ 1392316 w 1392316"/>
                    <a:gd name="connsiteY121" fmla="*/ 59385 h 973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392316" h="973310">
                      <a:moveTo>
                        <a:pt x="1392316" y="59385"/>
                      </a:moveTo>
                      <a:cubicBezTo>
                        <a:pt x="1328324" y="176703"/>
                        <a:pt x="1335166" y="124377"/>
                        <a:pt x="1335166" y="207022"/>
                      </a:cubicBezTo>
                      <a:cubicBezTo>
                        <a:pt x="1296585" y="317256"/>
                        <a:pt x="1301829" y="268634"/>
                        <a:pt x="1301829" y="349897"/>
                      </a:cubicBezTo>
                      <a:cubicBezTo>
                        <a:pt x="1291805" y="445121"/>
                        <a:pt x="1292304" y="410056"/>
                        <a:pt x="1292304" y="454672"/>
                      </a:cubicBezTo>
                      <a:cubicBezTo>
                        <a:pt x="1258522" y="570496"/>
                        <a:pt x="1298654" y="568972"/>
                        <a:pt x="1254204" y="568972"/>
                      </a:cubicBezTo>
                      <a:lnTo>
                        <a:pt x="1216104" y="611835"/>
                      </a:lnTo>
                      <a:cubicBezTo>
                        <a:pt x="1166922" y="601999"/>
                        <a:pt x="1168479" y="586121"/>
                        <a:pt x="1168479" y="607072"/>
                      </a:cubicBezTo>
                      <a:cubicBezTo>
                        <a:pt x="1158643" y="656254"/>
                        <a:pt x="1158954" y="638508"/>
                        <a:pt x="1158954" y="659460"/>
                      </a:cubicBezTo>
                      <a:lnTo>
                        <a:pt x="1144666" y="716610"/>
                      </a:lnTo>
                      <a:cubicBezTo>
                        <a:pt x="1098436" y="701199"/>
                        <a:pt x="1115274" y="695586"/>
                        <a:pt x="1092279" y="707085"/>
                      </a:cubicBezTo>
                      <a:lnTo>
                        <a:pt x="1039891" y="749947"/>
                      </a:lnTo>
                      <a:cubicBezTo>
                        <a:pt x="1050154" y="811526"/>
                        <a:pt x="1035760" y="793441"/>
                        <a:pt x="1058941" y="816622"/>
                      </a:cubicBezTo>
                      <a:cubicBezTo>
                        <a:pt x="1098033" y="865487"/>
                        <a:pt x="1097041" y="843917"/>
                        <a:pt x="1097041" y="869010"/>
                      </a:cubicBezTo>
                      <a:cubicBezTo>
                        <a:pt x="1087014" y="899091"/>
                        <a:pt x="1087516" y="887545"/>
                        <a:pt x="1087516" y="902347"/>
                      </a:cubicBezTo>
                      <a:lnTo>
                        <a:pt x="1077991" y="907110"/>
                      </a:lnTo>
                      <a:cubicBezTo>
                        <a:pt x="1019259" y="902215"/>
                        <a:pt x="1020841" y="921463"/>
                        <a:pt x="1020841" y="897585"/>
                      </a:cubicBezTo>
                      <a:lnTo>
                        <a:pt x="977979" y="854722"/>
                      </a:lnTo>
                      <a:lnTo>
                        <a:pt x="949404" y="840435"/>
                      </a:lnTo>
                      <a:lnTo>
                        <a:pt x="906541" y="802335"/>
                      </a:lnTo>
                      <a:lnTo>
                        <a:pt x="887491" y="749947"/>
                      </a:lnTo>
                      <a:cubicBezTo>
                        <a:pt x="905556" y="709301"/>
                        <a:pt x="922344" y="709845"/>
                        <a:pt x="892254" y="702322"/>
                      </a:cubicBezTo>
                      <a:cubicBezTo>
                        <a:pt x="890714" y="701937"/>
                        <a:pt x="889079" y="702322"/>
                        <a:pt x="887491" y="702322"/>
                      </a:cubicBezTo>
                      <a:cubicBezTo>
                        <a:pt x="841526" y="727859"/>
                        <a:pt x="851939" y="711517"/>
                        <a:pt x="839866" y="735660"/>
                      </a:cubicBezTo>
                      <a:cubicBezTo>
                        <a:pt x="829751" y="760946"/>
                        <a:pt x="830341" y="750923"/>
                        <a:pt x="830341" y="764235"/>
                      </a:cubicBezTo>
                      <a:lnTo>
                        <a:pt x="797004" y="778522"/>
                      </a:lnTo>
                      <a:lnTo>
                        <a:pt x="797004" y="730897"/>
                      </a:lnTo>
                      <a:cubicBezTo>
                        <a:pt x="762288" y="711059"/>
                        <a:pt x="776465" y="711847"/>
                        <a:pt x="758904" y="711847"/>
                      </a:cubicBezTo>
                      <a:lnTo>
                        <a:pt x="735091" y="759472"/>
                      </a:lnTo>
                      <a:lnTo>
                        <a:pt x="706516" y="830910"/>
                      </a:lnTo>
                      <a:lnTo>
                        <a:pt x="725566" y="869010"/>
                      </a:lnTo>
                      <a:lnTo>
                        <a:pt x="668416" y="869010"/>
                      </a:lnTo>
                      <a:cubicBezTo>
                        <a:pt x="619234" y="878846"/>
                        <a:pt x="620791" y="862346"/>
                        <a:pt x="620791" y="883297"/>
                      </a:cubicBezTo>
                      <a:lnTo>
                        <a:pt x="635079" y="935685"/>
                      </a:lnTo>
                      <a:cubicBezTo>
                        <a:pt x="674525" y="960338"/>
                        <a:pt x="673179" y="944521"/>
                        <a:pt x="673179" y="964260"/>
                      </a:cubicBezTo>
                      <a:lnTo>
                        <a:pt x="587454" y="959497"/>
                      </a:lnTo>
                      <a:lnTo>
                        <a:pt x="554116" y="892822"/>
                      </a:lnTo>
                      <a:lnTo>
                        <a:pt x="554116" y="845197"/>
                      </a:lnTo>
                      <a:lnTo>
                        <a:pt x="487441" y="802335"/>
                      </a:lnTo>
                      <a:lnTo>
                        <a:pt x="439816" y="759472"/>
                      </a:lnTo>
                      <a:lnTo>
                        <a:pt x="439816" y="759472"/>
                      </a:lnTo>
                      <a:cubicBezTo>
                        <a:pt x="478828" y="847249"/>
                        <a:pt x="500025" y="823083"/>
                        <a:pt x="473154" y="849960"/>
                      </a:cubicBezTo>
                      <a:cubicBezTo>
                        <a:pt x="526770" y="893827"/>
                        <a:pt x="525541" y="870260"/>
                        <a:pt x="525541" y="897585"/>
                      </a:cubicBezTo>
                      <a:cubicBezTo>
                        <a:pt x="508079" y="916635"/>
                        <a:pt x="490079" y="935206"/>
                        <a:pt x="473154" y="954735"/>
                      </a:cubicBezTo>
                      <a:cubicBezTo>
                        <a:pt x="469405" y="959060"/>
                        <a:pt x="463629" y="969022"/>
                        <a:pt x="463629" y="969022"/>
                      </a:cubicBezTo>
                      <a:cubicBezTo>
                        <a:pt x="423301" y="963982"/>
                        <a:pt x="434579" y="973310"/>
                        <a:pt x="420766" y="959497"/>
                      </a:cubicBezTo>
                      <a:cubicBezTo>
                        <a:pt x="425978" y="923017"/>
                        <a:pt x="414304" y="926160"/>
                        <a:pt x="435054" y="926160"/>
                      </a:cubicBezTo>
                      <a:lnTo>
                        <a:pt x="487441" y="926160"/>
                      </a:lnTo>
                      <a:lnTo>
                        <a:pt x="482679" y="873772"/>
                      </a:lnTo>
                      <a:lnTo>
                        <a:pt x="411241" y="826147"/>
                      </a:lnTo>
                      <a:lnTo>
                        <a:pt x="377904" y="783285"/>
                      </a:lnTo>
                      <a:lnTo>
                        <a:pt x="330279" y="783285"/>
                      </a:lnTo>
                      <a:cubicBezTo>
                        <a:pt x="325255" y="813426"/>
                        <a:pt x="335172" y="811860"/>
                        <a:pt x="320754" y="811860"/>
                      </a:cubicBezTo>
                      <a:lnTo>
                        <a:pt x="282654" y="807097"/>
                      </a:lnTo>
                      <a:cubicBezTo>
                        <a:pt x="251918" y="817342"/>
                        <a:pt x="255335" y="808720"/>
                        <a:pt x="244554" y="835672"/>
                      </a:cubicBezTo>
                      <a:cubicBezTo>
                        <a:pt x="240825" y="844994"/>
                        <a:pt x="235029" y="864247"/>
                        <a:pt x="235029" y="864247"/>
                      </a:cubicBezTo>
                      <a:lnTo>
                        <a:pt x="196929" y="897585"/>
                      </a:lnTo>
                      <a:cubicBezTo>
                        <a:pt x="182139" y="941953"/>
                        <a:pt x="197701" y="940447"/>
                        <a:pt x="177879" y="940447"/>
                      </a:cubicBezTo>
                      <a:cubicBezTo>
                        <a:pt x="103493" y="970201"/>
                        <a:pt x="132088" y="969022"/>
                        <a:pt x="96916" y="969022"/>
                      </a:cubicBezTo>
                      <a:lnTo>
                        <a:pt x="68341" y="964260"/>
                      </a:lnTo>
                      <a:cubicBezTo>
                        <a:pt x="14217" y="919975"/>
                        <a:pt x="0" y="937351"/>
                        <a:pt x="20716" y="916635"/>
                      </a:cubicBezTo>
                      <a:cubicBezTo>
                        <a:pt x="30661" y="842050"/>
                        <a:pt x="30241" y="869220"/>
                        <a:pt x="30241" y="835672"/>
                      </a:cubicBezTo>
                      <a:cubicBezTo>
                        <a:pt x="35148" y="781704"/>
                        <a:pt x="17470" y="783285"/>
                        <a:pt x="39766" y="783285"/>
                      </a:cubicBezTo>
                      <a:lnTo>
                        <a:pt x="73104" y="788047"/>
                      </a:lnTo>
                      <a:lnTo>
                        <a:pt x="182641" y="807097"/>
                      </a:lnTo>
                      <a:cubicBezTo>
                        <a:pt x="198044" y="766024"/>
                        <a:pt x="196929" y="782561"/>
                        <a:pt x="196929" y="759472"/>
                      </a:cubicBezTo>
                      <a:lnTo>
                        <a:pt x="173116" y="707085"/>
                      </a:lnTo>
                      <a:lnTo>
                        <a:pt x="111204" y="659460"/>
                      </a:lnTo>
                      <a:cubicBezTo>
                        <a:pt x="175093" y="625058"/>
                        <a:pt x="156540" y="642694"/>
                        <a:pt x="177879" y="621360"/>
                      </a:cubicBezTo>
                      <a:cubicBezTo>
                        <a:pt x="265734" y="592075"/>
                        <a:pt x="242308" y="614086"/>
                        <a:pt x="268366" y="588022"/>
                      </a:cubicBezTo>
                      <a:cubicBezTo>
                        <a:pt x="279479" y="575322"/>
                        <a:pt x="289771" y="561855"/>
                        <a:pt x="301704" y="549922"/>
                      </a:cubicBezTo>
                      <a:cubicBezTo>
                        <a:pt x="305751" y="545875"/>
                        <a:pt x="315991" y="540397"/>
                        <a:pt x="315991" y="540397"/>
                      </a:cubicBezTo>
                      <a:cubicBezTo>
                        <a:pt x="363206" y="519413"/>
                        <a:pt x="358854" y="536982"/>
                        <a:pt x="358854" y="507060"/>
                      </a:cubicBezTo>
                      <a:lnTo>
                        <a:pt x="368379" y="435622"/>
                      </a:lnTo>
                      <a:cubicBezTo>
                        <a:pt x="403961" y="400040"/>
                        <a:pt x="401716" y="386570"/>
                        <a:pt x="401716" y="411810"/>
                      </a:cubicBezTo>
                      <a:lnTo>
                        <a:pt x="396954" y="497535"/>
                      </a:lnTo>
                      <a:lnTo>
                        <a:pt x="411241" y="540397"/>
                      </a:lnTo>
                      <a:cubicBezTo>
                        <a:pt x="440697" y="496214"/>
                        <a:pt x="422645" y="497535"/>
                        <a:pt x="444579" y="497535"/>
                      </a:cubicBezTo>
                      <a:lnTo>
                        <a:pt x="535066" y="488010"/>
                      </a:lnTo>
                      <a:lnTo>
                        <a:pt x="568404" y="492772"/>
                      </a:lnTo>
                      <a:cubicBezTo>
                        <a:pt x="583109" y="438853"/>
                        <a:pt x="582691" y="458485"/>
                        <a:pt x="582691" y="435622"/>
                      </a:cubicBezTo>
                      <a:lnTo>
                        <a:pt x="606504" y="411810"/>
                      </a:lnTo>
                      <a:lnTo>
                        <a:pt x="606504" y="411810"/>
                      </a:lnTo>
                      <a:cubicBezTo>
                        <a:pt x="631239" y="377180"/>
                        <a:pt x="630316" y="392128"/>
                        <a:pt x="630316" y="373710"/>
                      </a:cubicBezTo>
                      <a:cubicBezTo>
                        <a:pt x="684235" y="359004"/>
                        <a:pt x="664604" y="359422"/>
                        <a:pt x="687466" y="359422"/>
                      </a:cubicBezTo>
                      <a:lnTo>
                        <a:pt x="749379" y="345135"/>
                      </a:lnTo>
                      <a:lnTo>
                        <a:pt x="716041" y="292747"/>
                      </a:lnTo>
                      <a:lnTo>
                        <a:pt x="677941" y="330847"/>
                      </a:lnTo>
                      <a:cubicBezTo>
                        <a:pt x="595434" y="311433"/>
                        <a:pt x="596979" y="339521"/>
                        <a:pt x="596979" y="307035"/>
                      </a:cubicBezTo>
                      <a:cubicBezTo>
                        <a:pt x="586886" y="251523"/>
                        <a:pt x="587454" y="272396"/>
                        <a:pt x="587454" y="245122"/>
                      </a:cubicBezTo>
                      <a:lnTo>
                        <a:pt x="630316" y="192735"/>
                      </a:lnTo>
                      <a:lnTo>
                        <a:pt x="654129" y="159397"/>
                      </a:lnTo>
                      <a:cubicBezTo>
                        <a:pt x="614489" y="149487"/>
                        <a:pt x="629120" y="149872"/>
                        <a:pt x="611266" y="149872"/>
                      </a:cubicBezTo>
                      <a:cubicBezTo>
                        <a:pt x="585391" y="186099"/>
                        <a:pt x="599669" y="177103"/>
                        <a:pt x="577929" y="187972"/>
                      </a:cubicBezTo>
                      <a:lnTo>
                        <a:pt x="525541" y="230835"/>
                      </a:lnTo>
                      <a:lnTo>
                        <a:pt x="520779" y="302272"/>
                      </a:lnTo>
                      <a:lnTo>
                        <a:pt x="554116" y="345135"/>
                      </a:lnTo>
                      <a:cubicBezTo>
                        <a:pt x="515024" y="393999"/>
                        <a:pt x="536346" y="392760"/>
                        <a:pt x="511254" y="392760"/>
                      </a:cubicBezTo>
                      <a:cubicBezTo>
                        <a:pt x="481102" y="473164"/>
                        <a:pt x="501861" y="488142"/>
                        <a:pt x="473154" y="459435"/>
                      </a:cubicBezTo>
                      <a:cubicBezTo>
                        <a:pt x="438841" y="415319"/>
                        <a:pt x="457917" y="416572"/>
                        <a:pt x="435054" y="416572"/>
                      </a:cubicBezTo>
                      <a:cubicBezTo>
                        <a:pt x="400864" y="362846"/>
                        <a:pt x="422414" y="364185"/>
                        <a:pt x="396954" y="364185"/>
                      </a:cubicBezTo>
                      <a:lnTo>
                        <a:pt x="325516" y="392760"/>
                      </a:lnTo>
                      <a:lnTo>
                        <a:pt x="296941" y="302272"/>
                      </a:lnTo>
                      <a:cubicBezTo>
                        <a:pt x="311229" y="276872"/>
                        <a:pt x="320443" y="247854"/>
                        <a:pt x="339804" y="226072"/>
                      </a:cubicBezTo>
                      <a:cubicBezTo>
                        <a:pt x="347482" y="217434"/>
                        <a:pt x="373141" y="216547"/>
                        <a:pt x="373141" y="216547"/>
                      </a:cubicBezTo>
                      <a:cubicBezTo>
                        <a:pt x="401716" y="189560"/>
                        <a:pt x="431073" y="163377"/>
                        <a:pt x="458866" y="135585"/>
                      </a:cubicBezTo>
                      <a:cubicBezTo>
                        <a:pt x="464479" y="129972"/>
                        <a:pt x="473154" y="116535"/>
                        <a:pt x="473154" y="116535"/>
                      </a:cubicBezTo>
                      <a:cubicBezTo>
                        <a:pt x="499206" y="27957"/>
                        <a:pt x="468835" y="35572"/>
                        <a:pt x="520779" y="35572"/>
                      </a:cubicBezTo>
                      <a:cubicBezTo>
                        <a:pt x="668150" y="0"/>
                        <a:pt x="611532" y="2235"/>
                        <a:pt x="687466" y="2235"/>
                      </a:cubicBezTo>
                      <a:lnTo>
                        <a:pt x="835104" y="35572"/>
                      </a:lnTo>
                      <a:cubicBezTo>
                        <a:pt x="947640" y="74715"/>
                        <a:pt x="944641" y="35014"/>
                        <a:pt x="944641" y="83197"/>
                      </a:cubicBezTo>
                      <a:cubicBezTo>
                        <a:pt x="917654" y="105422"/>
                        <a:pt x="893405" y="131470"/>
                        <a:pt x="863679" y="149872"/>
                      </a:cubicBezTo>
                      <a:cubicBezTo>
                        <a:pt x="858114" y="153317"/>
                        <a:pt x="844629" y="145110"/>
                        <a:pt x="844629" y="145110"/>
                      </a:cubicBezTo>
                      <a:lnTo>
                        <a:pt x="844629" y="145110"/>
                      </a:lnTo>
                      <a:cubicBezTo>
                        <a:pt x="855741" y="175272"/>
                        <a:pt x="859755" y="209109"/>
                        <a:pt x="877966" y="235597"/>
                      </a:cubicBezTo>
                      <a:cubicBezTo>
                        <a:pt x="882463" y="242138"/>
                        <a:pt x="897016" y="221310"/>
                        <a:pt x="897016" y="221310"/>
                      </a:cubicBezTo>
                      <a:cubicBezTo>
                        <a:pt x="969719" y="114680"/>
                        <a:pt x="938567" y="146428"/>
                        <a:pt x="973216" y="111772"/>
                      </a:cubicBezTo>
                      <a:cubicBezTo>
                        <a:pt x="1002456" y="48418"/>
                        <a:pt x="979062" y="49860"/>
                        <a:pt x="1006554" y="49860"/>
                      </a:cubicBezTo>
                      <a:lnTo>
                        <a:pt x="1049416" y="97485"/>
                      </a:lnTo>
                      <a:cubicBezTo>
                        <a:pt x="1137561" y="56005"/>
                        <a:pt x="1100552" y="59385"/>
                        <a:pt x="1154191" y="59385"/>
                      </a:cubicBezTo>
                      <a:lnTo>
                        <a:pt x="1311354" y="54622"/>
                      </a:lnTo>
                      <a:lnTo>
                        <a:pt x="1268491" y="11760"/>
                      </a:lnTo>
                      <a:lnTo>
                        <a:pt x="1392316" y="59385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5067300" y="2719388"/>
                  <a:ext cx="207728" cy="144309"/>
                </a:xfrm>
                <a:custGeom>
                  <a:avLst/>
                  <a:gdLst>
                    <a:gd name="connsiteX0" fmla="*/ 38100 w 207728"/>
                    <a:gd name="connsiteY0" fmla="*/ 42862 h 144309"/>
                    <a:gd name="connsiteX1" fmla="*/ 147638 w 207728"/>
                    <a:gd name="connsiteY1" fmla="*/ 0 h 144309"/>
                    <a:gd name="connsiteX2" fmla="*/ 200025 w 207728"/>
                    <a:gd name="connsiteY2" fmla="*/ 66675 h 144309"/>
                    <a:gd name="connsiteX3" fmla="*/ 190500 w 207728"/>
                    <a:gd name="connsiteY3" fmla="*/ 104775 h 144309"/>
                    <a:gd name="connsiteX4" fmla="*/ 176213 w 207728"/>
                    <a:gd name="connsiteY4" fmla="*/ 109537 h 144309"/>
                    <a:gd name="connsiteX5" fmla="*/ 85725 w 207728"/>
                    <a:gd name="connsiteY5" fmla="*/ 119062 h 144309"/>
                    <a:gd name="connsiteX6" fmla="*/ 0 w 207728"/>
                    <a:gd name="connsiteY6" fmla="*/ 80962 h 144309"/>
                    <a:gd name="connsiteX7" fmla="*/ 38100 w 207728"/>
                    <a:gd name="connsiteY7" fmla="*/ 42862 h 14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728" h="144309">
                      <a:moveTo>
                        <a:pt x="38100" y="42862"/>
                      </a:moveTo>
                      <a:lnTo>
                        <a:pt x="147638" y="0"/>
                      </a:lnTo>
                      <a:cubicBezTo>
                        <a:pt x="207728" y="43702"/>
                        <a:pt x="200025" y="16508"/>
                        <a:pt x="200025" y="66675"/>
                      </a:cubicBezTo>
                      <a:cubicBezTo>
                        <a:pt x="196850" y="79375"/>
                        <a:pt x="196857" y="93332"/>
                        <a:pt x="190500" y="104775"/>
                      </a:cubicBezTo>
                      <a:cubicBezTo>
                        <a:pt x="188062" y="109163"/>
                        <a:pt x="176213" y="109537"/>
                        <a:pt x="176213" y="109537"/>
                      </a:cubicBezTo>
                      <a:cubicBezTo>
                        <a:pt x="88273" y="124194"/>
                        <a:pt x="110972" y="144309"/>
                        <a:pt x="85725" y="119062"/>
                      </a:cubicBezTo>
                      <a:lnTo>
                        <a:pt x="0" y="80962"/>
                      </a:lnTo>
                      <a:lnTo>
                        <a:pt x="38100" y="42862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5338763" y="2967038"/>
                  <a:ext cx="200249" cy="261937"/>
                </a:xfrm>
                <a:custGeom>
                  <a:avLst/>
                  <a:gdLst>
                    <a:gd name="connsiteX0" fmla="*/ 80962 w 200249"/>
                    <a:gd name="connsiteY0" fmla="*/ 0 h 261937"/>
                    <a:gd name="connsiteX1" fmla="*/ 76200 w 200249"/>
                    <a:gd name="connsiteY1" fmla="*/ 57150 h 261937"/>
                    <a:gd name="connsiteX2" fmla="*/ 71437 w 200249"/>
                    <a:gd name="connsiteY2" fmla="*/ 142875 h 261937"/>
                    <a:gd name="connsiteX3" fmla="*/ 28575 w 200249"/>
                    <a:gd name="connsiteY3" fmla="*/ 128587 h 261937"/>
                    <a:gd name="connsiteX4" fmla="*/ 0 w 200249"/>
                    <a:gd name="connsiteY4" fmla="*/ 209550 h 261937"/>
                    <a:gd name="connsiteX5" fmla="*/ 47625 w 200249"/>
                    <a:gd name="connsiteY5" fmla="*/ 228600 h 261937"/>
                    <a:gd name="connsiteX6" fmla="*/ 52387 w 200249"/>
                    <a:gd name="connsiteY6" fmla="*/ 214312 h 261937"/>
                    <a:gd name="connsiteX7" fmla="*/ 76200 w 200249"/>
                    <a:gd name="connsiteY7" fmla="*/ 157162 h 261937"/>
                    <a:gd name="connsiteX8" fmla="*/ 109537 w 200249"/>
                    <a:gd name="connsiteY8" fmla="*/ 147637 h 261937"/>
                    <a:gd name="connsiteX9" fmla="*/ 104775 w 200249"/>
                    <a:gd name="connsiteY9" fmla="*/ 185737 h 261937"/>
                    <a:gd name="connsiteX10" fmla="*/ 90487 w 200249"/>
                    <a:gd name="connsiteY10" fmla="*/ 261937 h 261937"/>
                    <a:gd name="connsiteX11" fmla="*/ 166687 w 200249"/>
                    <a:gd name="connsiteY11" fmla="*/ 238125 h 261937"/>
                    <a:gd name="connsiteX12" fmla="*/ 176212 w 200249"/>
                    <a:gd name="connsiteY12" fmla="*/ 223837 h 261937"/>
                    <a:gd name="connsiteX13" fmla="*/ 200025 w 200249"/>
                    <a:gd name="connsiteY13" fmla="*/ 171450 h 261937"/>
                    <a:gd name="connsiteX14" fmla="*/ 128587 w 200249"/>
                    <a:gd name="connsiteY14" fmla="*/ 109537 h 261937"/>
                    <a:gd name="connsiteX15" fmla="*/ 152400 w 200249"/>
                    <a:gd name="connsiteY15" fmla="*/ 61912 h 261937"/>
                    <a:gd name="connsiteX16" fmla="*/ 138112 w 200249"/>
                    <a:gd name="connsiteY16" fmla="*/ 4762 h 261937"/>
                    <a:gd name="connsiteX17" fmla="*/ 80962 w 200249"/>
                    <a:gd name="connsiteY17" fmla="*/ 0 h 261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00249" h="261937">
                      <a:moveTo>
                        <a:pt x="80962" y="0"/>
                      </a:moveTo>
                      <a:lnTo>
                        <a:pt x="76200" y="57150"/>
                      </a:lnTo>
                      <a:lnTo>
                        <a:pt x="71437" y="142875"/>
                      </a:lnTo>
                      <a:lnTo>
                        <a:pt x="28575" y="128587"/>
                      </a:lnTo>
                      <a:lnTo>
                        <a:pt x="0" y="209550"/>
                      </a:lnTo>
                      <a:cubicBezTo>
                        <a:pt x="15875" y="215900"/>
                        <a:pt x="30597" y="227052"/>
                        <a:pt x="47625" y="228600"/>
                      </a:cubicBezTo>
                      <a:cubicBezTo>
                        <a:pt x="52625" y="229054"/>
                        <a:pt x="52387" y="214312"/>
                        <a:pt x="52387" y="214312"/>
                      </a:cubicBezTo>
                      <a:cubicBezTo>
                        <a:pt x="77620" y="163847"/>
                        <a:pt x="76200" y="184436"/>
                        <a:pt x="76200" y="157162"/>
                      </a:cubicBezTo>
                      <a:lnTo>
                        <a:pt x="109537" y="147637"/>
                      </a:lnTo>
                      <a:cubicBezTo>
                        <a:pt x="104253" y="179344"/>
                        <a:pt x="104775" y="166556"/>
                        <a:pt x="104775" y="185737"/>
                      </a:cubicBezTo>
                      <a:lnTo>
                        <a:pt x="90487" y="261937"/>
                      </a:lnTo>
                      <a:cubicBezTo>
                        <a:pt x="115887" y="254000"/>
                        <a:pt x="142609" y="249456"/>
                        <a:pt x="166687" y="238125"/>
                      </a:cubicBezTo>
                      <a:cubicBezTo>
                        <a:pt x="200249" y="222331"/>
                        <a:pt x="157483" y="223837"/>
                        <a:pt x="176212" y="223837"/>
                      </a:cubicBezTo>
                      <a:lnTo>
                        <a:pt x="200025" y="171450"/>
                      </a:lnTo>
                      <a:lnTo>
                        <a:pt x="128587" y="109537"/>
                      </a:lnTo>
                      <a:cubicBezTo>
                        <a:pt x="148549" y="64623"/>
                        <a:pt x="136581" y="77731"/>
                        <a:pt x="152400" y="61912"/>
                      </a:cubicBezTo>
                      <a:lnTo>
                        <a:pt x="138112" y="4762"/>
                      </a:lnTo>
                      <a:lnTo>
                        <a:pt x="80962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6" name="Freeform 25"/>
                <p:cNvSpPr/>
                <p:nvPr/>
              </p:nvSpPr>
              <p:spPr>
                <a:xfrm>
                  <a:off x="5700647" y="2238375"/>
                  <a:ext cx="314391" cy="179434"/>
                </a:xfrm>
                <a:custGeom>
                  <a:avLst/>
                  <a:gdLst>
                    <a:gd name="connsiteX0" fmla="*/ 4828 w 314391"/>
                    <a:gd name="connsiteY0" fmla="*/ 42863 h 179434"/>
                    <a:gd name="connsiteX1" fmla="*/ 42928 w 314391"/>
                    <a:gd name="connsiteY1" fmla="*/ 152400 h 179434"/>
                    <a:gd name="connsiteX2" fmla="*/ 142941 w 314391"/>
                    <a:gd name="connsiteY2" fmla="*/ 138113 h 179434"/>
                    <a:gd name="connsiteX3" fmla="*/ 209616 w 314391"/>
                    <a:gd name="connsiteY3" fmla="*/ 157163 h 179434"/>
                    <a:gd name="connsiteX4" fmla="*/ 290578 w 314391"/>
                    <a:gd name="connsiteY4" fmla="*/ 133350 h 179434"/>
                    <a:gd name="connsiteX5" fmla="*/ 314391 w 314391"/>
                    <a:gd name="connsiteY5" fmla="*/ 52388 h 179434"/>
                    <a:gd name="connsiteX6" fmla="*/ 209616 w 314391"/>
                    <a:gd name="connsiteY6" fmla="*/ 0 h 179434"/>
                    <a:gd name="connsiteX7" fmla="*/ 104841 w 314391"/>
                    <a:gd name="connsiteY7" fmla="*/ 33338 h 179434"/>
                    <a:gd name="connsiteX8" fmla="*/ 4828 w 314391"/>
                    <a:gd name="connsiteY8" fmla="*/ 42863 h 179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4391" h="179434">
                      <a:moveTo>
                        <a:pt x="4828" y="42863"/>
                      </a:moveTo>
                      <a:cubicBezTo>
                        <a:pt x="38628" y="153919"/>
                        <a:pt x="0" y="152400"/>
                        <a:pt x="42928" y="152400"/>
                      </a:cubicBezTo>
                      <a:lnTo>
                        <a:pt x="142941" y="138113"/>
                      </a:lnTo>
                      <a:cubicBezTo>
                        <a:pt x="211168" y="152733"/>
                        <a:pt x="209616" y="129670"/>
                        <a:pt x="209616" y="157163"/>
                      </a:cubicBezTo>
                      <a:cubicBezTo>
                        <a:pt x="296917" y="152027"/>
                        <a:pt x="290578" y="179434"/>
                        <a:pt x="290578" y="133350"/>
                      </a:cubicBezTo>
                      <a:cubicBezTo>
                        <a:pt x="310173" y="54972"/>
                        <a:pt x="291113" y="75661"/>
                        <a:pt x="314391" y="52388"/>
                      </a:cubicBezTo>
                      <a:lnTo>
                        <a:pt x="209616" y="0"/>
                      </a:lnTo>
                      <a:lnTo>
                        <a:pt x="104841" y="33338"/>
                      </a:lnTo>
                      <a:lnTo>
                        <a:pt x="4828" y="42863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27" name="Freeform 26"/>
                <p:cNvSpPr/>
                <p:nvPr/>
              </p:nvSpPr>
              <p:spPr>
                <a:xfrm>
                  <a:off x="6443663" y="2386013"/>
                  <a:ext cx="266700" cy="214312"/>
                </a:xfrm>
                <a:custGeom>
                  <a:avLst/>
                  <a:gdLst>
                    <a:gd name="connsiteX0" fmla="*/ 266700 w 266700"/>
                    <a:gd name="connsiteY0" fmla="*/ 0 h 214312"/>
                    <a:gd name="connsiteX1" fmla="*/ 85725 w 266700"/>
                    <a:gd name="connsiteY1" fmla="*/ 71437 h 214312"/>
                    <a:gd name="connsiteX2" fmla="*/ 4762 w 266700"/>
                    <a:gd name="connsiteY2" fmla="*/ 114300 h 214312"/>
                    <a:gd name="connsiteX3" fmla="*/ 0 w 266700"/>
                    <a:gd name="connsiteY3" fmla="*/ 128587 h 214312"/>
                    <a:gd name="connsiteX4" fmla="*/ 9525 w 266700"/>
                    <a:gd name="connsiteY4" fmla="*/ 171450 h 214312"/>
                    <a:gd name="connsiteX5" fmla="*/ 19050 w 266700"/>
                    <a:gd name="connsiteY5" fmla="*/ 185737 h 214312"/>
                    <a:gd name="connsiteX6" fmla="*/ 57150 w 266700"/>
                    <a:gd name="connsiteY6" fmla="*/ 214312 h 214312"/>
                    <a:gd name="connsiteX7" fmla="*/ 109537 w 266700"/>
                    <a:gd name="connsiteY7" fmla="*/ 209550 h 214312"/>
                    <a:gd name="connsiteX8" fmla="*/ 52387 w 266700"/>
                    <a:gd name="connsiteY8" fmla="*/ 133350 h 214312"/>
                    <a:gd name="connsiteX9" fmla="*/ 147637 w 266700"/>
                    <a:gd name="connsiteY9" fmla="*/ 66675 h 214312"/>
                    <a:gd name="connsiteX10" fmla="*/ 166687 w 266700"/>
                    <a:gd name="connsiteY10" fmla="*/ 61912 h 214312"/>
                    <a:gd name="connsiteX11" fmla="*/ 266700 w 266700"/>
                    <a:gd name="connsiteY11" fmla="*/ 0 h 21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66700" h="214312">
                      <a:moveTo>
                        <a:pt x="266700" y="0"/>
                      </a:moveTo>
                      <a:cubicBezTo>
                        <a:pt x="88387" y="67469"/>
                        <a:pt x="134895" y="22267"/>
                        <a:pt x="85725" y="71437"/>
                      </a:cubicBezTo>
                      <a:cubicBezTo>
                        <a:pt x="58737" y="85725"/>
                        <a:pt x="30170" y="97361"/>
                        <a:pt x="4762" y="114300"/>
                      </a:cubicBezTo>
                      <a:cubicBezTo>
                        <a:pt x="585" y="117085"/>
                        <a:pt x="0" y="128587"/>
                        <a:pt x="0" y="128587"/>
                      </a:cubicBezTo>
                      <a:cubicBezTo>
                        <a:pt x="3175" y="142875"/>
                        <a:pt x="4897" y="157565"/>
                        <a:pt x="9525" y="171450"/>
                      </a:cubicBezTo>
                      <a:cubicBezTo>
                        <a:pt x="11335" y="176880"/>
                        <a:pt x="19050" y="185737"/>
                        <a:pt x="19050" y="185737"/>
                      </a:cubicBezTo>
                      <a:lnTo>
                        <a:pt x="57150" y="214312"/>
                      </a:lnTo>
                      <a:lnTo>
                        <a:pt x="109537" y="209550"/>
                      </a:lnTo>
                      <a:lnTo>
                        <a:pt x="52387" y="133350"/>
                      </a:lnTo>
                      <a:cubicBezTo>
                        <a:pt x="84137" y="111125"/>
                        <a:pt x="114772" y="87216"/>
                        <a:pt x="147637" y="66675"/>
                      </a:cubicBezTo>
                      <a:cubicBezTo>
                        <a:pt x="153188" y="63206"/>
                        <a:pt x="166687" y="61912"/>
                        <a:pt x="166687" y="61912"/>
                      </a:cubicBezTo>
                      <a:lnTo>
                        <a:pt x="266700" y="0"/>
                      </a:lnTo>
                      <a:close/>
                    </a:path>
                  </a:pathLst>
                </a:cu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19" name="Freeform 18"/>
              <p:cNvSpPr/>
              <p:nvPr/>
            </p:nvSpPr>
            <p:spPr>
              <a:xfrm>
                <a:off x="2285984" y="3071810"/>
                <a:ext cx="2967054" cy="2302486"/>
              </a:xfrm>
              <a:custGeom>
                <a:avLst/>
                <a:gdLst>
                  <a:gd name="connsiteX0" fmla="*/ 711200 w 2967054"/>
                  <a:gd name="connsiteY0" fmla="*/ 292100 h 2302486"/>
                  <a:gd name="connsiteX1" fmla="*/ 755650 w 2967054"/>
                  <a:gd name="connsiteY1" fmla="*/ 323850 h 2302486"/>
                  <a:gd name="connsiteX2" fmla="*/ 755650 w 2967054"/>
                  <a:gd name="connsiteY2" fmla="*/ 184150 h 2302486"/>
                  <a:gd name="connsiteX3" fmla="*/ 806450 w 2967054"/>
                  <a:gd name="connsiteY3" fmla="*/ 69850 h 2302486"/>
                  <a:gd name="connsiteX4" fmla="*/ 844550 w 2967054"/>
                  <a:gd name="connsiteY4" fmla="*/ 215900 h 2302486"/>
                  <a:gd name="connsiteX5" fmla="*/ 831850 w 2967054"/>
                  <a:gd name="connsiteY5" fmla="*/ 304800 h 2302486"/>
                  <a:gd name="connsiteX6" fmla="*/ 806450 w 2967054"/>
                  <a:gd name="connsiteY6" fmla="*/ 368300 h 2302486"/>
                  <a:gd name="connsiteX7" fmla="*/ 869950 w 2967054"/>
                  <a:gd name="connsiteY7" fmla="*/ 266700 h 2302486"/>
                  <a:gd name="connsiteX8" fmla="*/ 869950 w 2967054"/>
                  <a:gd name="connsiteY8" fmla="*/ 184150 h 2302486"/>
                  <a:gd name="connsiteX9" fmla="*/ 958850 w 2967054"/>
                  <a:gd name="connsiteY9" fmla="*/ 146050 h 2302486"/>
                  <a:gd name="connsiteX10" fmla="*/ 1041400 w 2967054"/>
                  <a:gd name="connsiteY10" fmla="*/ 107950 h 2302486"/>
                  <a:gd name="connsiteX11" fmla="*/ 1060450 w 2967054"/>
                  <a:gd name="connsiteY11" fmla="*/ 88900 h 2302486"/>
                  <a:gd name="connsiteX12" fmla="*/ 1073150 w 2967054"/>
                  <a:gd name="connsiteY12" fmla="*/ 82550 h 2302486"/>
                  <a:gd name="connsiteX13" fmla="*/ 1200150 w 2967054"/>
                  <a:gd name="connsiteY13" fmla="*/ 38100 h 2302486"/>
                  <a:gd name="connsiteX14" fmla="*/ 1320800 w 2967054"/>
                  <a:gd name="connsiteY14" fmla="*/ 19050 h 2302486"/>
                  <a:gd name="connsiteX15" fmla="*/ 1352550 w 2967054"/>
                  <a:gd name="connsiteY15" fmla="*/ 12700 h 2302486"/>
                  <a:gd name="connsiteX16" fmla="*/ 1530350 w 2967054"/>
                  <a:gd name="connsiteY16" fmla="*/ 0 h 2302486"/>
                  <a:gd name="connsiteX17" fmla="*/ 1530350 w 2967054"/>
                  <a:gd name="connsiteY17" fmla="*/ 114300 h 2302486"/>
                  <a:gd name="connsiteX18" fmla="*/ 1619250 w 2967054"/>
                  <a:gd name="connsiteY18" fmla="*/ 139700 h 2302486"/>
                  <a:gd name="connsiteX19" fmla="*/ 1778000 w 2967054"/>
                  <a:gd name="connsiteY19" fmla="*/ 165100 h 2302486"/>
                  <a:gd name="connsiteX20" fmla="*/ 1809750 w 2967054"/>
                  <a:gd name="connsiteY20" fmla="*/ 190500 h 2302486"/>
                  <a:gd name="connsiteX21" fmla="*/ 1911350 w 2967054"/>
                  <a:gd name="connsiteY21" fmla="*/ 215900 h 2302486"/>
                  <a:gd name="connsiteX22" fmla="*/ 1930400 w 2967054"/>
                  <a:gd name="connsiteY22" fmla="*/ 196850 h 2302486"/>
                  <a:gd name="connsiteX23" fmla="*/ 1981200 w 2967054"/>
                  <a:gd name="connsiteY23" fmla="*/ 196850 h 2302486"/>
                  <a:gd name="connsiteX24" fmla="*/ 2159000 w 2967054"/>
                  <a:gd name="connsiteY24" fmla="*/ 171450 h 2302486"/>
                  <a:gd name="connsiteX25" fmla="*/ 2349500 w 2967054"/>
                  <a:gd name="connsiteY25" fmla="*/ 203200 h 2302486"/>
                  <a:gd name="connsiteX26" fmla="*/ 2374900 w 2967054"/>
                  <a:gd name="connsiteY26" fmla="*/ 209550 h 2302486"/>
                  <a:gd name="connsiteX27" fmla="*/ 2444750 w 2967054"/>
                  <a:gd name="connsiteY27" fmla="*/ 215900 h 2302486"/>
                  <a:gd name="connsiteX28" fmla="*/ 2654300 w 2967054"/>
                  <a:gd name="connsiteY28" fmla="*/ 279400 h 2302486"/>
                  <a:gd name="connsiteX29" fmla="*/ 2876550 w 2967054"/>
                  <a:gd name="connsiteY29" fmla="*/ 317500 h 2302486"/>
                  <a:gd name="connsiteX30" fmla="*/ 2901950 w 2967054"/>
                  <a:gd name="connsiteY30" fmla="*/ 438150 h 2302486"/>
                  <a:gd name="connsiteX31" fmla="*/ 2889250 w 2967054"/>
                  <a:gd name="connsiteY31" fmla="*/ 438150 h 2302486"/>
                  <a:gd name="connsiteX32" fmla="*/ 2794000 w 2967054"/>
                  <a:gd name="connsiteY32" fmla="*/ 406400 h 2302486"/>
                  <a:gd name="connsiteX33" fmla="*/ 2724150 w 2967054"/>
                  <a:gd name="connsiteY33" fmla="*/ 419100 h 2302486"/>
                  <a:gd name="connsiteX34" fmla="*/ 2686050 w 2967054"/>
                  <a:gd name="connsiteY34" fmla="*/ 482600 h 2302486"/>
                  <a:gd name="connsiteX35" fmla="*/ 2578100 w 2967054"/>
                  <a:gd name="connsiteY35" fmla="*/ 546100 h 2302486"/>
                  <a:gd name="connsiteX36" fmla="*/ 2463800 w 2967054"/>
                  <a:gd name="connsiteY36" fmla="*/ 660400 h 2302486"/>
                  <a:gd name="connsiteX37" fmla="*/ 2438400 w 2967054"/>
                  <a:gd name="connsiteY37" fmla="*/ 749300 h 2302486"/>
                  <a:gd name="connsiteX38" fmla="*/ 2425700 w 2967054"/>
                  <a:gd name="connsiteY38" fmla="*/ 774700 h 2302486"/>
                  <a:gd name="connsiteX39" fmla="*/ 2330450 w 2967054"/>
                  <a:gd name="connsiteY39" fmla="*/ 831850 h 2302486"/>
                  <a:gd name="connsiteX40" fmla="*/ 2324100 w 2967054"/>
                  <a:gd name="connsiteY40" fmla="*/ 660400 h 2302486"/>
                  <a:gd name="connsiteX41" fmla="*/ 2400300 w 2967054"/>
                  <a:gd name="connsiteY41" fmla="*/ 558800 h 2302486"/>
                  <a:gd name="connsiteX42" fmla="*/ 2457450 w 2967054"/>
                  <a:gd name="connsiteY42" fmla="*/ 495300 h 2302486"/>
                  <a:gd name="connsiteX43" fmla="*/ 2349500 w 2967054"/>
                  <a:gd name="connsiteY43" fmla="*/ 558800 h 2302486"/>
                  <a:gd name="connsiteX44" fmla="*/ 2165350 w 2967054"/>
                  <a:gd name="connsiteY44" fmla="*/ 565150 h 2302486"/>
                  <a:gd name="connsiteX45" fmla="*/ 2006600 w 2967054"/>
                  <a:gd name="connsiteY45" fmla="*/ 654050 h 2302486"/>
                  <a:gd name="connsiteX46" fmla="*/ 1968500 w 2967054"/>
                  <a:gd name="connsiteY46" fmla="*/ 742950 h 2302486"/>
                  <a:gd name="connsiteX47" fmla="*/ 2076450 w 2967054"/>
                  <a:gd name="connsiteY47" fmla="*/ 812800 h 2302486"/>
                  <a:gd name="connsiteX48" fmla="*/ 2025650 w 2967054"/>
                  <a:gd name="connsiteY48" fmla="*/ 927100 h 2302486"/>
                  <a:gd name="connsiteX49" fmla="*/ 2019300 w 2967054"/>
                  <a:gd name="connsiteY49" fmla="*/ 952500 h 2302486"/>
                  <a:gd name="connsiteX50" fmla="*/ 1987550 w 2967054"/>
                  <a:gd name="connsiteY50" fmla="*/ 1003300 h 2302486"/>
                  <a:gd name="connsiteX51" fmla="*/ 1962150 w 2967054"/>
                  <a:gd name="connsiteY51" fmla="*/ 1054100 h 2302486"/>
                  <a:gd name="connsiteX52" fmla="*/ 1911350 w 2967054"/>
                  <a:gd name="connsiteY52" fmla="*/ 1098550 h 2302486"/>
                  <a:gd name="connsiteX53" fmla="*/ 1835150 w 2967054"/>
                  <a:gd name="connsiteY53" fmla="*/ 1111250 h 2302486"/>
                  <a:gd name="connsiteX54" fmla="*/ 1854200 w 2967054"/>
                  <a:gd name="connsiteY54" fmla="*/ 1219200 h 2302486"/>
                  <a:gd name="connsiteX55" fmla="*/ 1828800 w 2967054"/>
                  <a:gd name="connsiteY55" fmla="*/ 1250950 h 2302486"/>
                  <a:gd name="connsiteX56" fmla="*/ 1771650 w 2967054"/>
                  <a:gd name="connsiteY56" fmla="*/ 1123950 h 2302486"/>
                  <a:gd name="connsiteX57" fmla="*/ 1670050 w 2967054"/>
                  <a:gd name="connsiteY57" fmla="*/ 1130300 h 2302486"/>
                  <a:gd name="connsiteX58" fmla="*/ 1714500 w 2967054"/>
                  <a:gd name="connsiteY58" fmla="*/ 1276350 h 2302486"/>
                  <a:gd name="connsiteX59" fmla="*/ 1676400 w 2967054"/>
                  <a:gd name="connsiteY59" fmla="*/ 1479550 h 2302486"/>
                  <a:gd name="connsiteX60" fmla="*/ 1619250 w 2967054"/>
                  <a:gd name="connsiteY60" fmla="*/ 1530350 h 2302486"/>
                  <a:gd name="connsiteX61" fmla="*/ 1606550 w 2967054"/>
                  <a:gd name="connsiteY61" fmla="*/ 1549400 h 2302486"/>
                  <a:gd name="connsiteX62" fmla="*/ 1435100 w 2967054"/>
                  <a:gd name="connsiteY62" fmla="*/ 1600200 h 2302486"/>
                  <a:gd name="connsiteX63" fmla="*/ 1473200 w 2967054"/>
                  <a:gd name="connsiteY63" fmla="*/ 1708150 h 2302486"/>
                  <a:gd name="connsiteX64" fmla="*/ 1511300 w 2967054"/>
                  <a:gd name="connsiteY64" fmla="*/ 1790700 h 2302486"/>
                  <a:gd name="connsiteX65" fmla="*/ 1473200 w 2967054"/>
                  <a:gd name="connsiteY65" fmla="*/ 1828800 h 2302486"/>
                  <a:gd name="connsiteX66" fmla="*/ 1422400 w 2967054"/>
                  <a:gd name="connsiteY66" fmla="*/ 1847850 h 2302486"/>
                  <a:gd name="connsiteX67" fmla="*/ 1339850 w 2967054"/>
                  <a:gd name="connsiteY67" fmla="*/ 1758950 h 2302486"/>
                  <a:gd name="connsiteX68" fmla="*/ 1339850 w 2967054"/>
                  <a:gd name="connsiteY68" fmla="*/ 1765300 h 2302486"/>
                  <a:gd name="connsiteX69" fmla="*/ 1358900 w 2967054"/>
                  <a:gd name="connsiteY69" fmla="*/ 1898650 h 2302486"/>
                  <a:gd name="connsiteX70" fmla="*/ 1403350 w 2967054"/>
                  <a:gd name="connsiteY70" fmla="*/ 1981200 h 2302486"/>
                  <a:gd name="connsiteX71" fmla="*/ 1390650 w 2967054"/>
                  <a:gd name="connsiteY71" fmla="*/ 2012950 h 2302486"/>
                  <a:gd name="connsiteX72" fmla="*/ 1435100 w 2967054"/>
                  <a:gd name="connsiteY72" fmla="*/ 2139950 h 2302486"/>
                  <a:gd name="connsiteX73" fmla="*/ 1555750 w 2967054"/>
                  <a:gd name="connsiteY73" fmla="*/ 2197100 h 2302486"/>
                  <a:gd name="connsiteX74" fmla="*/ 1682750 w 2967054"/>
                  <a:gd name="connsiteY74" fmla="*/ 2235200 h 2302486"/>
                  <a:gd name="connsiteX75" fmla="*/ 1797050 w 2967054"/>
                  <a:gd name="connsiteY75" fmla="*/ 2247900 h 2302486"/>
                  <a:gd name="connsiteX76" fmla="*/ 1758950 w 2967054"/>
                  <a:gd name="connsiteY76" fmla="*/ 2298700 h 2302486"/>
                  <a:gd name="connsiteX77" fmla="*/ 1619250 w 2967054"/>
                  <a:gd name="connsiteY77" fmla="*/ 2266950 h 2302486"/>
                  <a:gd name="connsiteX78" fmla="*/ 1581150 w 2967054"/>
                  <a:gd name="connsiteY78" fmla="*/ 2254250 h 2302486"/>
                  <a:gd name="connsiteX79" fmla="*/ 1416050 w 2967054"/>
                  <a:gd name="connsiteY79" fmla="*/ 2190750 h 2302486"/>
                  <a:gd name="connsiteX80" fmla="*/ 1409700 w 2967054"/>
                  <a:gd name="connsiteY80" fmla="*/ 2171700 h 2302486"/>
                  <a:gd name="connsiteX81" fmla="*/ 1301750 w 2967054"/>
                  <a:gd name="connsiteY81" fmla="*/ 2025650 h 2302486"/>
                  <a:gd name="connsiteX82" fmla="*/ 1282700 w 2967054"/>
                  <a:gd name="connsiteY82" fmla="*/ 2012950 h 2302486"/>
                  <a:gd name="connsiteX83" fmla="*/ 1238250 w 2967054"/>
                  <a:gd name="connsiteY83" fmla="*/ 1911350 h 2302486"/>
                  <a:gd name="connsiteX84" fmla="*/ 1314450 w 2967054"/>
                  <a:gd name="connsiteY84" fmla="*/ 1943100 h 2302486"/>
                  <a:gd name="connsiteX85" fmla="*/ 1333500 w 2967054"/>
                  <a:gd name="connsiteY85" fmla="*/ 1974850 h 2302486"/>
                  <a:gd name="connsiteX86" fmla="*/ 1320800 w 2967054"/>
                  <a:gd name="connsiteY86" fmla="*/ 1816100 h 2302486"/>
                  <a:gd name="connsiteX87" fmla="*/ 1320800 w 2967054"/>
                  <a:gd name="connsiteY87" fmla="*/ 1746250 h 2302486"/>
                  <a:gd name="connsiteX88" fmla="*/ 1270000 w 2967054"/>
                  <a:gd name="connsiteY88" fmla="*/ 1670050 h 2302486"/>
                  <a:gd name="connsiteX89" fmla="*/ 1219200 w 2967054"/>
                  <a:gd name="connsiteY89" fmla="*/ 1695450 h 2302486"/>
                  <a:gd name="connsiteX90" fmla="*/ 1219200 w 2967054"/>
                  <a:gd name="connsiteY90" fmla="*/ 1606550 h 2302486"/>
                  <a:gd name="connsiteX91" fmla="*/ 1136650 w 2967054"/>
                  <a:gd name="connsiteY91" fmla="*/ 1549400 h 2302486"/>
                  <a:gd name="connsiteX92" fmla="*/ 1022350 w 2967054"/>
                  <a:gd name="connsiteY92" fmla="*/ 1657350 h 2302486"/>
                  <a:gd name="connsiteX93" fmla="*/ 958850 w 2967054"/>
                  <a:gd name="connsiteY93" fmla="*/ 1701800 h 2302486"/>
                  <a:gd name="connsiteX94" fmla="*/ 965200 w 2967054"/>
                  <a:gd name="connsiteY94" fmla="*/ 1841500 h 2302486"/>
                  <a:gd name="connsiteX95" fmla="*/ 984250 w 2967054"/>
                  <a:gd name="connsiteY95" fmla="*/ 1905000 h 2302486"/>
                  <a:gd name="connsiteX96" fmla="*/ 895350 w 2967054"/>
                  <a:gd name="connsiteY96" fmla="*/ 1828800 h 2302486"/>
                  <a:gd name="connsiteX97" fmla="*/ 857250 w 2967054"/>
                  <a:gd name="connsiteY97" fmla="*/ 1708150 h 2302486"/>
                  <a:gd name="connsiteX98" fmla="*/ 825500 w 2967054"/>
                  <a:gd name="connsiteY98" fmla="*/ 1600200 h 2302486"/>
                  <a:gd name="connsiteX99" fmla="*/ 742950 w 2967054"/>
                  <a:gd name="connsiteY99" fmla="*/ 1524000 h 2302486"/>
                  <a:gd name="connsiteX100" fmla="*/ 647700 w 2967054"/>
                  <a:gd name="connsiteY100" fmla="*/ 1473200 h 2302486"/>
                  <a:gd name="connsiteX101" fmla="*/ 558800 w 2967054"/>
                  <a:gd name="connsiteY101" fmla="*/ 1460500 h 2302486"/>
                  <a:gd name="connsiteX102" fmla="*/ 501650 w 2967054"/>
                  <a:gd name="connsiteY102" fmla="*/ 1454150 h 2302486"/>
                  <a:gd name="connsiteX103" fmla="*/ 419100 w 2967054"/>
                  <a:gd name="connsiteY103" fmla="*/ 1371600 h 2302486"/>
                  <a:gd name="connsiteX104" fmla="*/ 406400 w 2967054"/>
                  <a:gd name="connsiteY104" fmla="*/ 1435100 h 2302486"/>
                  <a:gd name="connsiteX105" fmla="*/ 412750 w 2967054"/>
                  <a:gd name="connsiteY105" fmla="*/ 1441450 h 2302486"/>
                  <a:gd name="connsiteX106" fmla="*/ 476250 w 2967054"/>
                  <a:gd name="connsiteY106" fmla="*/ 1504950 h 2302486"/>
                  <a:gd name="connsiteX107" fmla="*/ 546100 w 2967054"/>
                  <a:gd name="connsiteY107" fmla="*/ 1498600 h 2302486"/>
                  <a:gd name="connsiteX108" fmla="*/ 552450 w 2967054"/>
                  <a:gd name="connsiteY108" fmla="*/ 1498600 h 2302486"/>
                  <a:gd name="connsiteX109" fmla="*/ 596900 w 2967054"/>
                  <a:gd name="connsiteY109" fmla="*/ 1562100 h 2302486"/>
                  <a:gd name="connsiteX110" fmla="*/ 558800 w 2967054"/>
                  <a:gd name="connsiteY110" fmla="*/ 1600200 h 2302486"/>
                  <a:gd name="connsiteX111" fmla="*/ 546100 w 2967054"/>
                  <a:gd name="connsiteY111" fmla="*/ 1619250 h 2302486"/>
                  <a:gd name="connsiteX112" fmla="*/ 476250 w 2967054"/>
                  <a:gd name="connsiteY112" fmla="*/ 1689100 h 2302486"/>
                  <a:gd name="connsiteX113" fmla="*/ 450850 w 2967054"/>
                  <a:gd name="connsiteY113" fmla="*/ 1695450 h 2302486"/>
                  <a:gd name="connsiteX114" fmla="*/ 368300 w 2967054"/>
                  <a:gd name="connsiteY114" fmla="*/ 1746250 h 2302486"/>
                  <a:gd name="connsiteX115" fmla="*/ 298450 w 2967054"/>
                  <a:gd name="connsiteY115" fmla="*/ 1727200 h 2302486"/>
                  <a:gd name="connsiteX116" fmla="*/ 260350 w 2967054"/>
                  <a:gd name="connsiteY116" fmla="*/ 1574800 h 2302486"/>
                  <a:gd name="connsiteX117" fmla="*/ 241300 w 2967054"/>
                  <a:gd name="connsiteY117" fmla="*/ 1568450 h 2302486"/>
                  <a:gd name="connsiteX118" fmla="*/ 190500 w 2967054"/>
                  <a:gd name="connsiteY118" fmla="*/ 1447800 h 2302486"/>
                  <a:gd name="connsiteX119" fmla="*/ 171450 w 2967054"/>
                  <a:gd name="connsiteY119" fmla="*/ 1314450 h 2302486"/>
                  <a:gd name="connsiteX120" fmla="*/ 190500 w 2967054"/>
                  <a:gd name="connsiteY120" fmla="*/ 1206500 h 2302486"/>
                  <a:gd name="connsiteX121" fmla="*/ 114300 w 2967054"/>
                  <a:gd name="connsiteY121" fmla="*/ 1225550 h 2302486"/>
                  <a:gd name="connsiteX122" fmla="*/ 0 w 2967054"/>
                  <a:gd name="connsiteY122" fmla="*/ 1168400 h 2302486"/>
                  <a:gd name="connsiteX123" fmla="*/ 0 w 2967054"/>
                  <a:gd name="connsiteY123" fmla="*/ 1117600 h 2302486"/>
                  <a:gd name="connsiteX124" fmla="*/ 95250 w 2967054"/>
                  <a:gd name="connsiteY124" fmla="*/ 1085850 h 2302486"/>
                  <a:gd name="connsiteX125" fmla="*/ 190500 w 2967054"/>
                  <a:gd name="connsiteY125" fmla="*/ 1085850 h 2302486"/>
                  <a:gd name="connsiteX126" fmla="*/ 279400 w 2967054"/>
                  <a:gd name="connsiteY126" fmla="*/ 1092200 h 2302486"/>
                  <a:gd name="connsiteX127" fmla="*/ 419100 w 2967054"/>
                  <a:gd name="connsiteY127" fmla="*/ 1174750 h 2302486"/>
                  <a:gd name="connsiteX128" fmla="*/ 508000 w 2967054"/>
                  <a:gd name="connsiteY128" fmla="*/ 1206500 h 2302486"/>
                  <a:gd name="connsiteX129" fmla="*/ 495300 w 2967054"/>
                  <a:gd name="connsiteY129" fmla="*/ 1117600 h 2302486"/>
                  <a:gd name="connsiteX130" fmla="*/ 488950 w 2967054"/>
                  <a:gd name="connsiteY130" fmla="*/ 1028700 h 2302486"/>
                  <a:gd name="connsiteX131" fmla="*/ 482600 w 2967054"/>
                  <a:gd name="connsiteY131" fmla="*/ 984250 h 2302486"/>
                  <a:gd name="connsiteX132" fmla="*/ 469900 w 2967054"/>
                  <a:gd name="connsiteY132" fmla="*/ 908050 h 2302486"/>
                  <a:gd name="connsiteX133" fmla="*/ 514350 w 2967054"/>
                  <a:gd name="connsiteY133" fmla="*/ 831850 h 2302486"/>
                  <a:gd name="connsiteX134" fmla="*/ 590550 w 2967054"/>
                  <a:gd name="connsiteY134" fmla="*/ 800100 h 2302486"/>
                  <a:gd name="connsiteX135" fmla="*/ 622300 w 2967054"/>
                  <a:gd name="connsiteY135" fmla="*/ 660400 h 2302486"/>
                  <a:gd name="connsiteX136" fmla="*/ 635000 w 2967054"/>
                  <a:gd name="connsiteY136" fmla="*/ 488950 h 2302486"/>
                  <a:gd name="connsiteX137" fmla="*/ 666750 w 2967054"/>
                  <a:gd name="connsiteY137" fmla="*/ 393700 h 2302486"/>
                  <a:gd name="connsiteX138" fmla="*/ 711200 w 2967054"/>
                  <a:gd name="connsiteY138" fmla="*/ 292100 h 2302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2967054" h="2302486">
                    <a:moveTo>
                      <a:pt x="711200" y="292100"/>
                    </a:moveTo>
                    <a:lnTo>
                      <a:pt x="755650" y="323850"/>
                    </a:lnTo>
                    <a:lnTo>
                      <a:pt x="755650" y="184150"/>
                    </a:lnTo>
                    <a:lnTo>
                      <a:pt x="806450" y="69850"/>
                    </a:lnTo>
                    <a:cubicBezTo>
                      <a:pt x="852397" y="207690"/>
                      <a:pt x="871854" y="161292"/>
                      <a:pt x="844550" y="215900"/>
                    </a:cubicBezTo>
                    <a:cubicBezTo>
                      <a:pt x="838049" y="306911"/>
                      <a:pt x="867909" y="304800"/>
                      <a:pt x="831850" y="304800"/>
                    </a:cubicBezTo>
                    <a:lnTo>
                      <a:pt x="806450" y="368300"/>
                    </a:lnTo>
                    <a:lnTo>
                      <a:pt x="869950" y="266700"/>
                    </a:lnTo>
                    <a:lnTo>
                      <a:pt x="869950" y="184150"/>
                    </a:lnTo>
                    <a:cubicBezTo>
                      <a:pt x="955294" y="151325"/>
                      <a:pt x="931653" y="173247"/>
                      <a:pt x="958850" y="146050"/>
                    </a:cubicBezTo>
                    <a:cubicBezTo>
                      <a:pt x="986367" y="133350"/>
                      <a:pt x="1014986" y="122808"/>
                      <a:pt x="1041400" y="107950"/>
                    </a:cubicBezTo>
                    <a:cubicBezTo>
                      <a:pt x="1049227" y="103547"/>
                      <a:pt x="1053438" y="94510"/>
                      <a:pt x="1060450" y="88900"/>
                    </a:cubicBezTo>
                    <a:cubicBezTo>
                      <a:pt x="1064146" y="85943"/>
                      <a:pt x="1068917" y="84667"/>
                      <a:pt x="1073150" y="82550"/>
                    </a:cubicBezTo>
                    <a:cubicBezTo>
                      <a:pt x="1182507" y="34706"/>
                      <a:pt x="1137784" y="38100"/>
                      <a:pt x="1200150" y="38100"/>
                    </a:cubicBezTo>
                    <a:cubicBezTo>
                      <a:pt x="1240367" y="31750"/>
                      <a:pt x="1280742" y="26333"/>
                      <a:pt x="1320800" y="19050"/>
                    </a:cubicBezTo>
                    <a:cubicBezTo>
                      <a:pt x="1363088" y="11361"/>
                      <a:pt x="1321000" y="12700"/>
                      <a:pt x="1352550" y="12700"/>
                    </a:cubicBezTo>
                    <a:lnTo>
                      <a:pt x="1530350" y="0"/>
                    </a:lnTo>
                    <a:lnTo>
                      <a:pt x="1530350" y="114300"/>
                    </a:lnTo>
                    <a:cubicBezTo>
                      <a:pt x="1606168" y="141870"/>
                      <a:pt x="1575425" y="139700"/>
                      <a:pt x="1619250" y="139700"/>
                    </a:cubicBezTo>
                    <a:cubicBezTo>
                      <a:pt x="1655341" y="143137"/>
                      <a:pt x="1735280" y="134585"/>
                      <a:pt x="1778000" y="165100"/>
                    </a:cubicBezTo>
                    <a:cubicBezTo>
                      <a:pt x="1830259" y="202428"/>
                      <a:pt x="1773279" y="172264"/>
                      <a:pt x="1809750" y="190500"/>
                    </a:cubicBezTo>
                    <a:cubicBezTo>
                      <a:pt x="1843617" y="198967"/>
                      <a:pt x="1876489" y="214065"/>
                      <a:pt x="1911350" y="215900"/>
                    </a:cubicBezTo>
                    <a:cubicBezTo>
                      <a:pt x="1920318" y="216372"/>
                      <a:pt x="1921736" y="199213"/>
                      <a:pt x="1930400" y="196850"/>
                    </a:cubicBezTo>
                    <a:cubicBezTo>
                      <a:pt x="1946737" y="192395"/>
                      <a:pt x="1964267" y="196850"/>
                      <a:pt x="1981200" y="196850"/>
                    </a:cubicBezTo>
                    <a:cubicBezTo>
                      <a:pt x="2103038" y="164360"/>
                      <a:pt x="2043590" y="171450"/>
                      <a:pt x="2159000" y="171450"/>
                    </a:cubicBezTo>
                    <a:cubicBezTo>
                      <a:pt x="2316613" y="213480"/>
                      <a:pt x="2190846" y="186500"/>
                      <a:pt x="2349500" y="203200"/>
                    </a:cubicBezTo>
                    <a:cubicBezTo>
                      <a:pt x="2358179" y="204114"/>
                      <a:pt x="2366249" y="208397"/>
                      <a:pt x="2374900" y="209550"/>
                    </a:cubicBezTo>
                    <a:cubicBezTo>
                      <a:pt x="2398074" y="212640"/>
                      <a:pt x="2444750" y="215900"/>
                      <a:pt x="2444750" y="215900"/>
                    </a:cubicBezTo>
                    <a:cubicBezTo>
                      <a:pt x="2628109" y="283811"/>
                      <a:pt x="2555256" y="279400"/>
                      <a:pt x="2654300" y="279400"/>
                    </a:cubicBezTo>
                    <a:cubicBezTo>
                      <a:pt x="2846588" y="320605"/>
                      <a:pt x="2771488" y="317500"/>
                      <a:pt x="2876550" y="317500"/>
                    </a:cubicBezTo>
                    <a:cubicBezTo>
                      <a:pt x="2914015" y="397113"/>
                      <a:pt x="2967054" y="416449"/>
                      <a:pt x="2901950" y="438150"/>
                    </a:cubicBezTo>
                    <a:cubicBezTo>
                      <a:pt x="2897934" y="439489"/>
                      <a:pt x="2893483" y="438150"/>
                      <a:pt x="2889250" y="438150"/>
                    </a:cubicBezTo>
                    <a:lnTo>
                      <a:pt x="2794000" y="406400"/>
                    </a:lnTo>
                    <a:lnTo>
                      <a:pt x="2724150" y="419100"/>
                    </a:lnTo>
                    <a:cubicBezTo>
                      <a:pt x="2691453" y="484493"/>
                      <a:pt x="2716065" y="482600"/>
                      <a:pt x="2686050" y="482600"/>
                    </a:cubicBezTo>
                    <a:lnTo>
                      <a:pt x="2578100" y="546100"/>
                    </a:lnTo>
                    <a:cubicBezTo>
                      <a:pt x="2448998" y="617824"/>
                      <a:pt x="2463800" y="566015"/>
                      <a:pt x="2463800" y="660400"/>
                    </a:cubicBezTo>
                    <a:cubicBezTo>
                      <a:pt x="2455333" y="690033"/>
                      <a:pt x="2448657" y="720238"/>
                      <a:pt x="2438400" y="749300"/>
                    </a:cubicBezTo>
                    <a:cubicBezTo>
                      <a:pt x="2424526" y="788610"/>
                      <a:pt x="2425700" y="755588"/>
                      <a:pt x="2425700" y="774700"/>
                    </a:cubicBezTo>
                    <a:cubicBezTo>
                      <a:pt x="2333078" y="847474"/>
                      <a:pt x="2353654" y="878258"/>
                      <a:pt x="2330450" y="831850"/>
                    </a:cubicBezTo>
                    <a:cubicBezTo>
                      <a:pt x="2328252" y="774703"/>
                      <a:pt x="2324100" y="717589"/>
                      <a:pt x="2324100" y="660400"/>
                    </a:cubicBezTo>
                    <a:cubicBezTo>
                      <a:pt x="2390225" y="561212"/>
                      <a:pt x="2353470" y="582215"/>
                      <a:pt x="2400300" y="558800"/>
                    </a:cubicBezTo>
                    <a:lnTo>
                      <a:pt x="2457450" y="495300"/>
                    </a:lnTo>
                    <a:cubicBezTo>
                      <a:pt x="2353241" y="553918"/>
                      <a:pt x="2383326" y="524974"/>
                      <a:pt x="2349500" y="558800"/>
                    </a:cubicBezTo>
                    <a:lnTo>
                      <a:pt x="2165350" y="565150"/>
                    </a:lnTo>
                    <a:lnTo>
                      <a:pt x="2006600" y="654050"/>
                    </a:lnTo>
                    <a:cubicBezTo>
                      <a:pt x="1967613" y="738522"/>
                      <a:pt x="1968500" y="706294"/>
                      <a:pt x="1968500" y="742950"/>
                    </a:cubicBezTo>
                    <a:cubicBezTo>
                      <a:pt x="2082196" y="796454"/>
                      <a:pt x="2076450" y="753981"/>
                      <a:pt x="2076450" y="812800"/>
                    </a:cubicBezTo>
                    <a:cubicBezTo>
                      <a:pt x="2059517" y="850900"/>
                      <a:pt x="2041437" y="888511"/>
                      <a:pt x="2025650" y="927100"/>
                    </a:cubicBezTo>
                    <a:cubicBezTo>
                      <a:pt x="2022346" y="935177"/>
                      <a:pt x="2019300" y="952500"/>
                      <a:pt x="2019300" y="952500"/>
                    </a:cubicBezTo>
                    <a:cubicBezTo>
                      <a:pt x="2008717" y="969433"/>
                      <a:pt x="1997340" y="985896"/>
                      <a:pt x="1987550" y="1003300"/>
                    </a:cubicBezTo>
                    <a:cubicBezTo>
                      <a:pt x="1978268" y="1019801"/>
                      <a:pt x="1962150" y="1054100"/>
                      <a:pt x="1962150" y="1054100"/>
                    </a:cubicBezTo>
                    <a:cubicBezTo>
                      <a:pt x="1916203" y="1100047"/>
                      <a:pt x="1938654" y="1098550"/>
                      <a:pt x="1911350" y="1098550"/>
                    </a:cubicBezTo>
                    <a:cubicBezTo>
                      <a:pt x="1833041" y="1105076"/>
                      <a:pt x="1835150" y="1079412"/>
                      <a:pt x="1835150" y="1111250"/>
                    </a:cubicBezTo>
                    <a:cubicBezTo>
                      <a:pt x="1855030" y="1210651"/>
                      <a:pt x="1854200" y="1174121"/>
                      <a:pt x="1854200" y="1219200"/>
                    </a:cubicBezTo>
                    <a:cubicBezTo>
                      <a:pt x="1839855" y="1269406"/>
                      <a:pt x="1852396" y="1274546"/>
                      <a:pt x="1828800" y="1250950"/>
                    </a:cubicBezTo>
                    <a:lnTo>
                      <a:pt x="1771650" y="1123950"/>
                    </a:lnTo>
                    <a:lnTo>
                      <a:pt x="1670050" y="1130300"/>
                    </a:lnTo>
                    <a:cubicBezTo>
                      <a:pt x="1722535" y="1268073"/>
                      <a:pt x="1742122" y="1221106"/>
                      <a:pt x="1714500" y="1276350"/>
                    </a:cubicBezTo>
                    <a:cubicBezTo>
                      <a:pt x="1688575" y="1483751"/>
                      <a:pt x="1757360" y="1479550"/>
                      <a:pt x="1676400" y="1479550"/>
                    </a:cubicBezTo>
                    <a:cubicBezTo>
                      <a:pt x="1657350" y="1496483"/>
                      <a:pt x="1637273" y="1512327"/>
                      <a:pt x="1619250" y="1530350"/>
                    </a:cubicBezTo>
                    <a:cubicBezTo>
                      <a:pt x="1613854" y="1535746"/>
                      <a:pt x="1606550" y="1549400"/>
                      <a:pt x="1606550" y="1549400"/>
                    </a:cubicBezTo>
                    <a:cubicBezTo>
                      <a:pt x="1430967" y="1588418"/>
                      <a:pt x="1435100" y="1528956"/>
                      <a:pt x="1435100" y="1600200"/>
                    </a:cubicBezTo>
                    <a:lnTo>
                      <a:pt x="1473200" y="1708150"/>
                    </a:lnTo>
                    <a:lnTo>
                      <a:pt x="1511300" y="1790700"/>
                    </a:lnTo>
                    <a:cubicBezTo>
                      <a:pt x="1469678" y="1818448"/>
                      <a:pt x="1473200" y="1800836"/>
                      <a:pt x="1473200" y="1828800"/>
                    </a:cubicBezTo>
                    <a:cubicBezTo>
                      <a:pt x="1424899" y="1863301"/>
                      <a:pt x="1436893" y="1876836"/>
                      <a:pt x="1422400" y="1847850"/>
                    </a:cubicBezTo>
                    <a:cubicBezTo>
                      <a:pt x="1366974" y="1769330"/>
                      <a:pt x="1356385" y="1692812"/>
                      <a:pt x="1339850" y="1758950"/>
                    </a:cubicBezTo>
                    <a:cubicBezTo>
                      <a:pt x="1339337" y="1761003"/>
                      <a:pt x="1339850" y="1763183"/>
                      <a:pt x="1339850" y="1765300"/>
                    </a:cubicBezTo>
                    <a:cubicBezTo>
                      <a:pt x="1359214" y="1894393"/>
                      <a:pt x="1358900" y="1849493"/>
                      <a:pt x="1358900" y="1898650"/>
                    </a:cubicBezTo>
                    <a:lnTo>
                      <a:pt x="1403350" y="1981200"/>
                    </a:lnTo>
                    <a:lnTo>
                      <a:pt x="1390650" y="2012950"/>
                    </a:lnTo>
                    <a:lnTo>
                      <a:pt x="1435100" y="2139950"/>
                    </a:lnTo>
                    <a:cubicBezTo>
                      <a:pt x="1528092" y="2204329"/>
                      <a:pt x="1484183" y="2197100"/>
                      <a:pt x="1555750" y="2197100"/>
                    </a:cubicBezTo>
                    <a:lnTo>
                      <a:pt x="1682750" y="2235200"/>
                    </a:lnTo>
                    <a:lnTo>
                      <a:pt x="1797050" y="2247900"/>
                    </a:lnTo>
                    <a:cubicBezTo>
                      <a:pt x="1769757" y="2302486"/>
                      <a:pt x="1790582" y="2298700"/>
                      <a:pt x="1758950" y="2298700"/>
                    </a:cubicBezTo>
                    <a:cubicBezTo>
                      <a:pt x="1712383" y="2288117"/>
                      <a:pt x="1665236" y="2279826"/>
                      <a:pt x="1619250" y="2266950"/>
                    </a:cubicBezTo>
                    <a:cubicBezTo>
                      <a:pt x="1561313" y="2250728"/>
                      <a:pt x="1635791" y="2254250"/>
                      <a:pt x="1581150" y="2254250"/>
                    </a:cubicBezTo>
                    <a:cubicBezTo>
                      <a:pt x="1526117" y="2233083"/>
                      <a:pt x="1469176" y="2216329"/>
                      <a:pt x="1416050" y="2190750"/>
                    </a:cubicBezTo>
                    <a:cubicBezTo>
                      <a:pt x="1410019" y="2187846"/>
                      <a:pt x="1409700" y="2171700"/>
                      <a:pt x="1409700" y="2171700"/>
                    </a:cubicBezTo>
                    <a:cubicBezTo>
                      <a:pt x="1373717" y="2123017"/>
                      <a:pt x="1339568" y="2072922"/>
                      <a:pt x="1301750" y="2025650"/>
                    </a:cubicBezTo>
                    <a:cubicBezTo>
                      <a:pt x="1296982" y="2019691"/>
                      <a:pt x="1282700" y="2012950"/>
                      <a:pt x="1282700" y="2012950"/>
                    </a:cubicBezTo>
                    <a:lnTo>
                      <a:pt x="1238250" y="1911350"/>
                    </a:lnTo>
                    <a:cubicBezTo>
                      <a:pt x="1322887" y="1918403"/>
                      <a:pt x="1314450" y="1892212"/>
                      <a:pt x="1314450" y="1943100"/>
                    </a:cubicBezTo>
                    <a:cubicBezTo>
                      <a:pt x="1321630" y="1979001"/>
                      <a:pt x="1310007" y="1974850"/>
                      <a:pt x="1333500" y="1974850"/>
                    </a:cubicBezTo>
                    <a:cubicBezTo>
                      <a:pt x="1319747" y="1837319"/>
                      <a:pt x="1320800" y="1890394"/>
                      <a:pt x="1320800" y="1816100"/>
                    </a:cubicBezTo>
                    <a:lnTo>
                      <a:pt x="1320800" y="1746250"/>
                    </a:lnTo>
                    <a:lnTo>
                      <a:pt x="1270000" y="1670050"/>
                    </a:lnTo>
                    <a:lnTo>
                      <a:pt x="1219200" y="1695450"/>
                    </a:lnTo>
                    <a:lnTo>
                      <a:pt x="1219200" y="1606550"/>
                    </a:lnTo>
                    <a:cubicBezTo>
                      <a:pt x="1146074" y="1546719"/>
                      <a:pt x="1179433" y="1549400"/>
                      <a:pt x="1136650" y="1549400"/>
                    </a:cubicBezTo>
                    <a:cubicBezTo>
                      <a:pt x="1020768" y="1652406"/>
                      <a:pt x="1022350" y="1600024"/>
                      <a:pt x="1022350" y="1657350"/>
                    </a:cubicBezTo>
                    <a:lnTo>
                      <a:pt x="958850" y="1701800"/>
                    </a:lnTo>
                    <a:cubicBezTo>
                      <a:pt x="965534" y="1828791"/>
                      <a:pt x="965200" y="1782178"/>
                      <a:pt x="965200" y="1841500"/>
                    </a:cubicBezTo>
                    <a:cubicBezTo>
                      <a:pt x="991386" y="1906965"/>
                      <a:pt x="1013397" y="1905000"/>
                      <a:pt x="984250" y="1905000"/>
                    </a:cubicBezTo>
                    <a:lnTo>
                      <a:pt x="895350" y="1828800"/>
                    </a:lnTo>
                    <a:lnTo>
                      <a:pt x="857250" y="1708150"/>
                    </a:lnTo>
                    <a:lnTo>
                      <a:pt x="825500" y="1600200"/>
                    </a:lnTo>
                    <a:lnTo>
                      <a:pt x="742950" y="1524000"/>
                    </a:lnTo>
                    <a:cubicBezTo>
                      <a:pt x="676308" y="1464763"/>
                      <a:pt x="711288" y="1473200"/>
                      <a:pt x="647700" y="1473200"/>
                    </a:cubicBezTo>
                    <a:lnTo>
                      <a:pt x="558800" y="1460500"/>
                    </a:lnTo>
                    <a:lnTo>
                      <a:pt x="501650" y="1454150"/>
                    </a:lnTo>
                    <a:cubicBezTo>
                      <a:pt x="424014" y="1370045"/>
                      <a:pt x="462898" y="1371600"/>
                      <a:pt x="419100" y="1371600"/>
                    </a:cubicBezTo>
                    <a:cubicBezTo>
                      <a:pt x="382114" y="1415983"/>
                      <a:pt x="376446" y="1397657"/>
                      <a:pt x="406400" y="1435100"/>
                    </a:cubicBezTo>
                    <a:cubicBezTo>
                      <a:pt x="408270" y="1437437"/>
                      <a:pt x="410633" y="1439333"/>
                      <a:pt x="412750" y="1441450"/>
                    </a:cubicBezTo>
                    <a:cubicBezTo>
                      <a:pt x="466195" y="1508256"/>
                      <a:pt x="436443" y="1504950"/>
                      <a:pt x="476250" y="1504950"/>
                    </a:cubicBezTo>
                    <a:cubicBezTo>
                      <a:pt x="573782" y="1456184"/>
                      <a:pt x="524339" y="1455077"/>
                      <a:pt x="546100" y="1498600"/>
                    </a:cubicBezTo>
                    <a:cubicBezTo>
                      <a:pt x="547047" y="1500493"/>
                      <a:pt x="550333" y="1498600"/>
                      <a:pt x="552450" y="1498600"/>
                    </a:cubicBezTo>
                    <a:cubicBezTo>
                      <a:pt x="601390" y="1547540"/>
                      <a:pt x="596900" y="1522096"/>
                      <a:pt x="596900" y="1562100"/>
                    </a:cubicBezTo>
                    <a:cubicBezTo>
                      <a:pt x="584200" y="1574800"/>
                      <a:pt x="570732" y="1586776"/>
                      <a:pt x="558800" y="1600200"/>
                    </a:cubicBezTo>
                    <a:cubicBezTo>
                      <a:pt x="553730" y="1605904"/>
                      <a:pt x="546100" y="1619250"/>
                      <a:pt x="546100" y="1619250"/>
                    </a:cubicBezTo>
                    <a:cubicBezTo>
                      <a:pt x="522817" y="1642533"/>
                      <a:pt x="501962" y="1668530"/>
                      <a:pt x="476250" y="1689100"/>
                    </a:cubicBezTo>
                    <a:cubicBezTo>
                      <a:pt x="469435" y="1694552"/>
                      <a:pt x="450850" y="1695450"/>
                      <a:pt x="450850" y="1695450"/>
                    </a:cubicBezTo>
                    <a:lnTo>
                      <a:pt x="368300" y="1746250"/>
                    </a:lnTo>
                    <a:cubicBezTo>
                      <a:pt x="294234" y="1739517"/>
                      <a:pt x="298450" y="1763279"/>
                      <a:pt x="298450" y="1727200"/>
                    </a:cubicBezTo>
                    <a:cubicBezTo>
                      <a:pt x="285750" y="1676400"/>
                      <a:pt x="278087" y="1624068"/>
                      <a:pt x="260350" y="1574800"/>
                    </a:cubicBezTo>
                    <a:cubicBezTo>
                      <a:pt x="258083" y="1568502"/>
                      <a:pt x="241300" y="1568450"/>
                      <a:pt x="241300" y="1568450"/>
                    </a:cubicBezTo>
                    <a:lnTo>
                      <a:pt x="190500" y="1447800"/>
                    </a:lnTo>
                    <a:lnTo>
                      <a:pt x="171450" y="1314450"/>
                    </a:lnTo>
                    <a:lnTo>
                      <a:pt x="190500" y="1206500"/>
                    </a:lnTo>
                    <a:lnTo>
                      <a:pt x="114300" y="1225550"/>
                    </a:lnTo>
                    <a:lnTo>
                      <a:pt x="0" y="1168400"/>
                    </a:lnTo>
                    <a:lnTo>
                      <a:pt x="0" y="1117600"/>
                    </a:lnTo>
                    <a:lnTo>
                      <a:pt x="95250" y="1085850"/>
                    </a:lnTo>
                    <a:lnTo>
                      <a:pt x="190500" y="1085850"/>
                    </a:lnTo>
                    <a:cubicBezTo>
                      <a:pt x="275160" y="1092362"/>
                      <a:pt x="245452" y="1092200"/>
                      <a:pt x="279400" y="1092200"/>
                    </a:cubicBezTo>
                    <a:cubicBezTo>
                      <a:pt x="411646" y="1164935"/>
                      <a:pt x="372237" y="1127887"/>
                      <a:pt x="419100" y="1174750"/>
                    </a:cubicBezTo>
                    <a:cubicBezTo>
                      <a:pt x="494731" y="1209128"/>
                      <a:pt x="463374" y="1206500"/>
                      <a:pt x="508000" y="1206500"/>
                    </a:cubicBezTo>
                    <a:lnTo>
                      <a:pt x="495300" y="1117600"/>
                    </a:lnTo>
                    <a:lnTo>
                      <a:pt x="488950" y="1028700"/>
                    </a:lnTo>
                    <a:lnTo>
                      <a:pt x="482600" y="984250"/>
                    </a:lnTo>
                    <a:cubicBezTo>
                      <a:pt x="469521" y="912317"/>
                      <a:pt x="469900" y="938065"/>
                      <a:pt x="469900" y="908050"/>
                    </a:cubicBezTo>
                    <a:cubicBezTo>
                      <a:pt x="508947" y="829957"/>
                      <a:pt x="479602" y="831850"/>
                      <a:pt x="514350" y="831850"/>
                    </a:cubicBezTo>
                    <a:cubicBezTo>
                      <a:pt x="587013" y="805427"/>
                      <a:pt x="566681" y="823969"/>
                      <a:pt x="590550" y="800100"/>
                    </a:cubicBezTo>
                    <a:lnTo>
                      <a:pt x="622300" y="660400"/>
                    </a:lnTo>
                    <a:cubicBezTo>
                      <a:pt x="626695" y="603262"/>
                      <a:pt x="635000" y="546257"/>
                      <a:pt x="635000" y="488950"/>
                    </a:cubicBezTo>
                    <a:lnTo>
                      <a:pt x="666750" y="393700"/>
                    </a:lnTo>
                    <a:lnTo>
                      <a:pt x="711200" y="29210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4120447" y="3852860"/>
                <a:ext cx="287776" cy="564824"/>
              </a:xfrm>
              <a:custGeom>
                <a:avLst/>
                <a:gdLst>
                  <a:gd name="connsiteX0" fmla="*/ 241987 w 287776"/>
                  <a:gd name="connsiteY0" fmla="*/ 0 h 564824"/>
                  <a:gd name="connsiteX1" fmla="*/ 216587 w 287776"/>
                  <a:gd name="connsiteY1" fmla="*/ 139700 h 564824"/>
                  <a:gd name="connsiteX2" fmla="*/ 222937 w 287776"/>
                  <a:gd name="connsiteY2" fmla="*/ 266700 h 564824"/>
                  <a:gd name="connsiteX3" fmla="*/ 222937 w 287776"/>
                  <a:gd name="connsiteY3" fmla="*/ 342900 h 564824"/>
                  <a:gd name="connsiteX4" fmla="*/ 184837 w 287776"/>
                  <a:gd name="connsiteY4" fmla="*/ 393700 h 564824"/>
                  <a:gd name="connsiteX5" fmla="*/ 159437 w 287776"/>
                  <a:gd name="connsiteY5" fmla="*/ 400050 h 564824"/>
                  <a:gd name="connsiteX6" fmla="*/ 146737 w 287776"/>
                  <a:gd name="connsiteY6" fmla="*/ 406400 h 564824"/>
                  <a:gd name="connsiteX7" fmla="*/ 95937 w 287776"/>
                  <a:gd name="connsiteY7" fmla="*/ 444500 h 564824"/>
                  <a:gd name="connsiteX8" fmla="*/ 7037 w 287776"/>
                  <a:gd name="connsiteY8" fmla="*/ 501650 h 564824"/>
                  <a:gd name="connsiteX9" fmla="*/ 687 w 287776"/>
                  <a:gd name="connsiteY9" fmla="*/ 520700 h 564824"/>
                  <a:gd name="connsiteX10" fmla="*/ 32437 w 287776"/>
                  <a:gd name="connsiteY10" fmla="*/ 558800 h 564824"/>
                  <a:gd name="connsiteX11" fmla="*/ 127687 w 287776"/>
                  <a:gd name="connsiteY11" fmla="*/ 495300 h 564824"/>
                  <a:gd name="connsiteX12" fmla="*/ 203887 w 287776"/>
                  <a:gd name="connsiteY12" fmla="*/ 450850 h 564824"/>
                  <a:gd name="connsiteX13" fmla="*/ 248337 w 287776"/>
                  <a:gd name="connsiteY13" fmla="*/ 355600 h 564824"/>
                  <a:gd name="connsiteX14" fmla="*/ 286437 w 287776"/>
                  <a:gd name="connsiteY14" fmla="*/ 228600 h 564824"/>
                  <a:gd name="connsiteX15" fmla="*/ 286437 w 287776"/>
                  <a:gd name="connsiteY15" fmla="*/ 114300 h 564824"/>
                  <a:gd name="connsiteX16" fmla="*/ 241987 w 287776"/>
                  <a:gd name="connsiteY16" fmla="*/ 0 h 564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7776" h="564824">
                    <a:moveTo>
                      <a:pt x="241987" y="0"/>
                    </a:moveTo>
                    <a:lnTo>
                      <a:pt x="216587" y="139700"/>
                    </a:lnTo>
                    <a:cubicBezTo>
                      <a:pt x="223641" y="245510"/>
                      <a:pt x="222937" y="203130"/>
                      <a:pt x="222937" y="266700"/>
                    </a:cubicBezTo>
                    <a:lnTo>
                      <a:pt x="222937" y="342900"/>
                    </a:lnTo>
                    <a:cubicBezTo>
                      <a:pt x="210237" y="359833"/>
                      <a:pt x="200570" y="379540"/>
                      <a:pt x="184837" y="393700"/>
                    </a:cubicBezTo>
                    <a:cubicBezTo>
                      <a:pt x="178350" y="399538"/>
                      <a:pt x="167716" y="397290"/>
                      <a:pt x="159437" y="400050"/>
                    </a:cubicBezTo>
                    <a:cubicBezTo>
                      <a:pt x="154947" y="401547"/>
                      <a:pt x="150970" y="404283"/>
                      <a:pt x="146737" y="406400"/>
                    </a:cubicBezTo>
                    <a:cubicBezTo>
                      <a:pt x="103656" y="435121"/>
                      <a:pt x="119430" y="421007"/>
                      <a:pt x="95937" y="444500"/>
                    </a:cubicBezTo>
                    <a:cubicBezTo>
                      <a:pt x="66304" y="463550"/>
                      <a:pt x="34546" y="479643"/>
                      <a:pt x="7037" y="501650"/>
                    </a:cubicBezTo>
                    <a:cubicBezTo>
                      <a:pt x="1810" y="505831"/>
                      <a:pt x="687" y="520700"/>
                      <a:pt x="687" y="520700"/>
                    </a:cubicBezTo>
                    <a:cubicBezTo>
                      <a:pt x="15395" y="564824"/>
                      <a:pt x="0" y="558800"/>
                      <a:pt x="32437" y="558800"/>
                    </a:cubicBezTo>
                    <a:cubicBezTo>
                      <a:pt x="113515" y="491235"/>
                      <a:pt x="75574" y="495300"/>
                      <a:pt x="127687" y="495300"/>
                    </a:cubicBezTo>
                    <a:cubicBezTo>
                      <a:pt x="199323" y="449714"/>
                      <a:pt x="169939" y="450850"/>
                      <a:pt x="203887" y="450850"/>
                    </a:cubicBezTo>
                    <a:cubicBezTo>
                      <a:pt x="252883" y="373857"/>
                      <a:pt x="248337" y="408598"/>
                      <a:pt x="248337" y="355600"/>
                    </a:cubicBezTo>
                    <a:cubicBezTo>
                      <a:pt x="287776" y="237284"/>
                      <a:pt x="286437" y="281461"/>
                      <a:pt x="286437" y="228600"/>
                    </a:cubicBezTo>
                    <a:lnTo>
                      <a:pt x="286437" y="114300"/>
                    </a:lnTo>
                    <a:lnTo>
                      <a:pt x="241987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719985" y="4964110"/>
                <a:ext cx="255099" cy="228600"/>
              </a:xfrm>
              <a:custGeom>
                <a:avLst/>
                <a:gdLst>
                  <a:gd name="connsiteX0" fmla="*/ 166199 w 255099"/>
                  <a:gd name="connsiteY0" fmla="*/ 0 h 228600"/>
                  <a:gd name="connsiteX1" fmla="*/ 89999 w 255099"/>
                  <a:gd name="connsiteY1" fmla="*/ 88900 h 228600"/>
                  <a:gd name="connsiteX2" fmla="*/ 51899 w 255099"/>
                  <a:gd name="connsiteY2" fmla="*/ 114300 h 228600"/>
                  <a:gd name="connsiteX3" fmla="*/ 26499 w 255099"/>
                  <a:gd name="connsiteY3" fmla="*/ 171450 h 228600"/>
                  <a:gd name="connsiteX4" fmla="*/ 109049 w 255099"/>
                  <a:gd name="connsiteY4" fmla="*/ 228600 h 228600"/>
                  <a:gd name="connsiteX5" fmla="*/ 229699 w 255099"/>
                  <a:gd name="connsiteY5" fmla="*/ 177800 h 228600"/>
                  <a:gd name="connsiteX6" fmla="*/ 242399 w 255099"/>
                  <a:gd name="connsiteY6" fmla="*/ 146050 h 228600"/>
                  <a:gd name="connsiteX7" fmla="*/ 255099 w 255099"/>
                  <a:gd name="connsiteY7" fmla="*/ 76200 h 228600"/>
                  <a:gd name="connsiteX8" fmla="*/ 166199 w 255099"/>
                  <a:gd name="connsiteY8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099" h="228600">
                    <a:moveTo>
                      <a:pt x="166199" y="0"/>
                    </a:moveTo>
                    <a:cubicBezTo>
                      <a:pt x="140799" y="29633"/>
                      <a:pt x="117597" y="61302"/>
                      <a:pt x="89999" y="88900"/>
                    </a:cubicBezTo>
                    <a:cubicBezTo>
                      <a:pt x="79206" y="99693"/>
                      <a:pt x="51899" y="114300"/>
                      <a:pt x="51899" y="114300"/>
                    </a:cubicBezTo>
                    <a:cubicBezTo>
                      <a:pt x="9903" y="163296"/>
                      <a:pt x="0" y="144951"/>
                      <a:pt x="26499" y="171450"/>
                    </a:cubicBezTo>
                    <a:cubicBezTo>
                      <a:pt x="100177" y="225034"/>
                      <a:pt x="70599" y="209375"/>
                      <a:pt x="109049" y="228600"/>
                    </a:cubicBezTo>
                    <a:cubicBezTo>
                      <a:pt x="149266" y="211667"/>
                      <a:pt x="192597" y="200768"/>
                      <a:pt x="229699" y="177800"/>
                    </a:cubicBezTo>
                    <a:cubicBezTo>
                      <a:pt x="239391" y="171800"/>
                      <a:pt x="242399" y="146050"/>
                      <a:pt x="242399" y="146050"/>
                    </a:cubicBezTo>
                    <a:lnTo>
                      <a:pt x="255099" y="76200"/>
                    </a:lnTo>
                    <a:lnTo>
                      <a:pt x="166199" y="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3898884" y="4684710"/>
                <a:ext cx="838200" cy="756737"/>
              </a:xfrm>
              <a:custGeom>
                <a:avLst/>
                <a:gdLst>
                  <a:gd name="connsiteX0" fmla="*/ 50800 w 838200"/>
                  <a:gd name="connsiteY0" fmla="*/ 533400 h 756737"/>
                  <a:gd name="connsiteX1" fmla="*/ 190500 w 838200"/>
                  <a:gd name="connsiteY1" fmla="*/ 520700 h 756737"/>
                  <a:gd name="connsiteX2" fmla="*/ 311150 w 838200"/>
                  <a:gd name="connsiteY2" fmla="*/ 565150 h 756737"/>
                  <a:gd name="connsiteX3" fmla="*/ 349250 w 838200"/>
                  <a:gd name="connsiteY3" fmla="*/ 635000 h 756737"/>
                  <a:gd name="connsiteX4" fmla="*/ 469900 w 838200"/>
                  <a:gd name="connsiteY4" fmla="*/ 641350 h 756737"/>
                  <a:gd name="connsiteX5" fmla="*/ 635000 w 838200"/>
                  <a:gd name="connsiteY5" fmla="*/ 692150 h 756737"/>
                  <a:gd name="connsiteX6" fmla="*/ 603250 w 838200"/>
                  <a:gd name="connsiteY6" fmla="*/ 571500 h 756737"/>
                  <a:gd name="connsiteX7" fmla="*/ 679450 w 838200"/>
                  <a:gd name="connsiteY7" fmla="*/ 577850 h 756737"/>
                  <a:gd name="connsiteX8" fmla="*/ 685800 w 838200"/>
                  <a:gd name="connsiteY8" fmla="*/ 590550 h 756737"/>
                  <a:gd name="connsiteX9" fmla="*/ 812800 w 838200"/>
                  <a:gd name="connsiteY9" fmla="*/ 679450 h 756737"/>
                  <a:gd name="connsiteX10" fmla="*/ 838200 w 838200"/>
                  <a:gd name="connsiteY10" fmla="*/ 666750 h 756737"/>
                  <a:gd name="connsiteX11" fmla="*/ 742950 w 838200"/>
                  <a:gd name="connsiteY11" fmla="*/ 565150 h 756737"/>
                  <a:gd name="connsiteX12" fmla="*/ 647700 w 838200"/>
                  <a:gd name="connsiteY12" fmla="*/ 495300 h 756737"/>
                  <a:gd name="connsiteX13" fmla="*/ 565150 w 838200"/>
                  <a:gd name="connsiteY13" fmla="*/ 482600 h 756737"/>
                  <a:gd name="connsiteX14" fmla="*/ 622300 w 838200"/>
                  <a:gd name="connsiteY14" fmla="*/ 539750 h 756737"/>
                  <a:gd name="connsiteX15" fmla="*/ 533400 w 838200"/>
                  <a:gd name="connsiteY15" fmla="*/ 546100 h 756737"/>
                  <a:gd name="connsiteX16" fmla="*/ 444500 w 838200"/>
                  <a:gd name="connsiteY16" fmla="*/ 482600 h 756737"/>
                  <a:gd name="connsiteX17" fmla="*/ 342900 w 838200"/>
                  <a:gd name="connsiteY17" fmla="*/ 469900 h 756737"/>
                  <a:gd name="connsiteX18" fmla="*/ 311150 w 838200"/>
                  <a:gd name="connsiteY18" fmla="*/ 488950 h 756737"/>
                  <a:gd name="connsiteX19" fmla="*/ 266700 w 838200"/>
                  <a:gd name="connsiteY19" fmla="*/ 431800 h 756737"/>
                  <a:gd name="connsiteX20" fmla="*/ 196850 w 838200"/>
                  <a:gd name="connsiteY20" fmla="*/ 387350 h 756737"/>
                  <a:gd name="connsiteX21" fmla="*/ 165100 w 838200"/>
                  <a:gd name="connsiteY21" fmla="*/ 241300 h 756737"/>
                  <a:gd name="connsiteX22" fmla="*/ 190500 w 838200"/>
                  <a:gd name="connsiteY22" fmla="*/ 171450 h 756737"/>
                  <a:gd name="connsiteX23" fmla="*/ 146050 w 838200"/>
                  <a:gd name="connsiteY23" fmla="*/ 114300 h 756737"/>
                  <a:gd name="connsiteX24" fmla="*/ 139700 w 838200"/>
                  <a:gd name="connsiteY24" fmla="*/ 95250 h 756737"/>
                  <a:gd name="connsiteX25" fmla="*/ 127000 w 838200"/>
                  <a:gd name="connsiteY25" fmla="*/ 25400 h 756737"/>
                  <a:gd name="connsiteX26" fmla="*/ 114300 w 838200"/>
                  <a:gd name="connsiteY26" fmla="*/ 0 h 756737"/>
                  <a:gd name="connsiteX27" fmla="*/ 114300 w 838200"/>
                  <a:gd name="connsiteY27" fmla="*/ 0 h 756737"/>
                  <a:gd name="connsiteX28" fmla="*/ 38100 w 838200"/>
                  <a:gd name="connsiteY28" fmla="*/ 139700 h 756737"/>
                  <a:gd name="connsiteX29" fmla="*/ 0 w 838200"/>
                  <a:gd name="connsiteY29" fmla="*/ 228600 h 756737"/>
                  <a:gd name="connsiteX30" fmla="*/ 82550 w 838200"/>
                  <a:gd name="connsiteY30" fmla="*/ 241300 h 756737"/>
                  <a:gd name="connsiteX31" fmla="*/ 114300 w 838200"/>
                  <a:gd name="connsiteY31" fmla="*/ 215900 h 756737"/>
                  <a:gd name="connsiteX32" fmla="*/ 120650 w 838200"/>
                  <a:gd name="connsiteY32" fmla="*/ 298450 h 756737"/>
                  <a:gd name="connsiteX33" fmla="*/ 158750 w 838200"/>
                  <a:gd name="connsiteY33" fmla="*/ 368300 h 756737"/>
                  <a:gd name="connsiteX34" fmla="*/ 133350 w 838200"/>
                  <a:gd name="connsiteY34" fmla="*/ 419100 h 756737"/>
                  <a:gd name="connsiteX35" fmla="*/ 88900 w 838200"/>
                  <a:gd name="connsiteY35" fmla="*/ 400050 h 756737"/>
                  <a:gd name="connsiteX36" fmla="*/ 76200 w 838200"/>
                  <a:gd name="connsiteY36" fmla="*/ 469900 h 756737"/>
                  <a:gd name="connsiteX37" fmla="*/ 50800 w 838200"/>
                  <a:gd name="connsiteY37" fmla="*/ 533400 h 756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38200" h="756737">
                    <a:moveTo>
                      <a:pt x="50800" y="533400"/>
                    </a:moveTo>
                    <a:cubicBezTo>
                      <a:pt x="186257" y="520499"/>
                      <a:pt x="139499" y="520700"/>
                      <a:pt x="190500" y="520700"/>
                    </a:cubicBezTo>
                    <a:cubicBezTo>
                      <a:pt x="304194" y="554139"/>
                      <a:pt x="271928" y="525928"/>
                      <a:pt x="311150" y="565150"/>
                    </a:cubicBezTo>
                    <a:cubicBezTo>
                      <a:pt x="338311" y="653422"/>
                      <a:pt x="316193" y="668057"/>
                      <a:pt x="349250" y="635000"/>
                    </a:cubicBezTo>
                    <a:cubicBezTo>
                      <a:pt x="465663" y="641467"/>
                      <a:pt x="425391" y="641350"/>
                      <a:pt x="469900" y="641350"/>
                    </a:cubicBezTo>
                    <a:cubicBezTo>
                      <a:pt x="637000" y="699192"/>
                      <a:pt x="635000" y="756737"/>
                      <a:pt x="635000" y="692150"/>
                    </a:cubicBezTo>
                    <a:lnTo>
                      <a:pt x="603250" y="571500"/>
                    </a:lnTo>
                    <a:cubicBezTo>
                      <a:pt x="675817" y="549730"/>
                      <a:pt x="656867" y="532684"/>
                      <a:pt x="679450" y="577850"/>
                    </a:cubicBezTo>
                    <a:lnTo>
                      <a:pt x="685800" y="590550"/>
                    </a:lnTo>
                    <a:cubicBezTo>
                      <a:pt x="805081" y="670071"/>
                      <a:pt x="767721" y="634371"/>
                      <a:pt x="812800" y="679450"/>
                    </a:cubicBezTo>
                    <a:lnTo>
                      <a:pt x="838200" y="666750"/>
                    </a:lnTo>
                    <a:cubicBezTo>
                      <a:pt x="747258" y="569312"/>
                      <a:pt x="780010" y="602210"/>
                      <a:pt x="742950" y="565150"/>
                    </a:cubicBezTo>
                    <a:lnTo>
                      <a:pt x="647700" y="495300"/>
                    </a:lnTo>
                    <a:lnTo>
                      <a:pt x="565150" y="482600"/>
                    </a:lnTo>
                    <a:lnTo>
                      <a:pt x="622300" y="539750"/>
                    </a:lnTo>
                    <a:cubicBezTo>
                      <a:pt x="536791" y="552905"/>
                      <a:pt x="559436" y="572136"/>
                      <a:pt x="533400" y="546100"/>
                    </a:cubicBezTo>
                    <a:cubicBezTo>
                      <a:pt x="448389" y="487246"/>
                      <a:pt x="474515" y="512615"/>
                      <a:pt x="444500" y="482600"/>
                    </a:cubicBezTo>
                    <a:lnTo>
                      <a:pt x="342900" y="469900"/>
                    </a:lnTo>
                    <a:cubicBezTo>
                      <a:pt x="314543" y="505346"/>
                      <a:pt x="323561" y="513772"/>
                      <a:pt x="311150" y="488950"/>
                    </a:cubicBezTo>
                    <a:cubicBezTo>
                      <a:pt x="271254" y="435755"/>
                      <a:pt x="288017" y="453117"/>
                      <a:pt x="266700" y="431800"/>
                    </a:cubicBezTo>
                    <a:lnTo>
                      <a:pt x="196850" y="387350"/>
                    </a:lnTo>
                    <a:cubicBezTo>
                      <a:pt x="163560" y="254190"/>
                      <a:pt x="165100" y="303986"/>
                      <a:pt x="165100" y="241300"/>
                    </a:cubicBezTo>
                    <a:lnTo>
                      <a:pt x="190500" y="171450"/>
                    </a:lnTo>
                    <a:cubicBezTo>
                      <a:pt x="175683" y="152400"/>
                      <a:pt x="159437" y="134380"/>
                      <a:pt x="146050" y="114300"/>
                    </a:cubicBezTo>
                    <a:cubicBezTo>
                      <a:pt x="142337" y="108731"/>
                      <a:pt x="139700" y="95250"/>
                      <a:pt x="139700" y="95250"/>
                    </a:cubicBezTo>
                    <a:cubicBezTo>
                      <a:pt x="135467" y="71967"/>
                      <a:pt x="133098" y="48266"/>
                      <a:pt x="127000" y="25400"/>
                    </a:cubicBezTo>
                    <a:cubicBezTo>
                      <a:pt x="124561" y="16254"/>
                      <a:pt x="114300" y="0"/>
                      <a:pt x="114300" y="0"/>
                    </a:cubicBezTo>
                    <a:lnTo>
                      <a:pt x="114300" y="0"/>
                    </a:lnTo>
                    <a:lnTo>
                      <a:pt x="38100" y="139700"/>
                    </a:lnTo>
                    <a:lnTo>
                      <a:pt x="0" y="228600"/>
                    </a:lnTo>
                    <a:cubicBezTo>
                      <a:pt x="74416" y="248895"/>
                      <a:pt x="48264" y="258443"/>
                      <a:pt x="82550" y="241300"/>
                    </a:cubicBezTo>
                    <a:cubicBezTo>
                      <a:pt x="117991" y="191683"/>
                      <a:pt x="114300" y="178642"/>
                      <a:pt x="114300" y="215900"/>
                    </a:cubicBezTo>
                    <a:lnTo>
                      <a:pt x="120650" y="298450"/>
                    </a:lnTo>
                    <a:cubicBezTo>
                      <a:pt x="159839" y="363765"/>
                      <a:pt x="158750" y="337266"/>
                      <a:pt x="158750" y="368300"/>
                    </a:cubicBezTo>
                    <a:cubicBezTo>
                      <a:pt x="138957" y="421082"/>
                      <a:pt x="157785" y="419100"/>
                      <a:pt x="133350" y="419100"/>
                    </a:cubicBezTo>
                    <a:cubicBezTo>
                      <a:pt x="91614" y="384320"/>
                      <a:pt x="102643" y="372564"/>
                      <a:pt x="88900" y="400050"/>
                    </a:cubicBezTo>
                    <a:lnTo>
                      <a:pt x="76200" y="469900"/>
                    </a:lnTo>
                    <a:lnTo>
                      <a:pt x="50800" y="533400"/>
                    </a:ln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429388" y="2714620"/>
              <a:ext cx="285752" cy="5715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14282" y="2451100"/>
            <a:ext cx="2000264" cy="7143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1"/>
                </a:solidFill>
              </a:rPr>
              <a:t>1. Europa – kontinent na kojem živimo</a:t>
            </a:r>
            <a:endParaRPr lang="hr-HR" sz="16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4282" y="3235325"/>
            <a:ext cx="2000264" cy="71438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2. Azija – najveći kontinent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4282" y="4010030"/>
            <a:ext cx="2000264" cy="7858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Euroazija – jedinstveno kopno Europe i Azije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5900" y="819139"/>
            <a:ext cx="2000264" cy="1028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Europa – poluotok Azije?</a:t>
            </a:r>
            <a:endParaRPr lang="hr-HR" sz="2000" dirty="0"/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111111"/>
            <a:ext cx="6620521" cy="47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364" y="2089150"/>
            <a:ext cx="3481361" cy="265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6026151" y="1889125"/>
            <a:ext cx="120650" cy="12065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215900" y="819139"/>
            <a:ext cx="2000264" cy="54611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r-HR" sz="3000" dirty="0" smtClean="0">
                <a:solidFill>
                  <a:schemeClr val="tx1"/>
                </a:solidFill>
              </a:rPr>
              <a:t>Sueski kanal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0781" y="503150"/>
            <a:ext cx="2986094" cy="43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68276" y="1485900"/>
            <a:ext cx="2171699" cy="34988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Kada je prokopan Sueski kanal?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Zašto je Sueski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kanal važan za Europu?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623" y="-22225"/>
            <a:ext cx="5829314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7651739" y="49212"/>
            <a:ext cx="214314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Freeform 16"/>
          <p:cNvSpPr/>
          <p:nvPr/>
        </p:nvSpPr>
        <p:spPr>
          <a:xfrm>
            <a:off x="7864443" y="187336"/>
            <a:ext cx="368300" cy="476250"/>
          </a:xfrm>
          <a:custGeom>
            <a:avLst/>
            <a:gdLst>
              <a:gd name="connsiteX0" fmla="*/ 0 w 368300"/>
              <a:gd name="connsiteY0" fmla="*/ 0 h 476250"/>
              <a:gd name="connsiteX1" fmla="*/ 9525 w 368300"/>
              <a:gd name="connsiteY1" fmla="*/ 3175 h 476250"/>
              <a:gd name="connsiteX2" fmla="*/ 190500 w 368300"/>
              <a:gd name="connsiteY2" fmla="*/ 9525 h 476250"/>
              <a:gd name="connsiteX3" fmla="*/ 222250 w 368300"/>
              <a:gd name="connsiteY3" fmla="*/ 15875 h 476250"/>
              <a:gd name="connsiteX4" fmla="*/ 234950 w 368300"/>
              <a:gd name="connsiteY4" fmla="*/ 19050 h 476250"/>
              <a:gd name="connsiteX5" fmla="*/ 307975 w 368300"/>
              <a:gd name="connsiteY5" fmla="*/ 22225 h 476250"/>
              <a:gd name="connsiteX6" fmla="*/ 317500 w 368300"/>
              <a:gd name="connsiteY6" fmla="*/ 34925 h 476250"/>
              <a:gd name="connsiteX7" fmla="*/ 327025 w 368300"/>
              <a:gd name="connsiteY7" fmla="*/ 44450 h 476250"/>
              <a:gd name="connsiteX8" fmla="*/ 342900 w 368300"/>
              <a:gd name="connsiteY8" fmla="*/ 60325 h 476250"/>
              <a:gd name="connsiteX9" fmla="*/ 349250 w 368300"/>
              <a:gd name="connsiteY9" fmla="*/ 79375 h 476250"/>
              <a:gd name="connsiteX10" fmla="*/ 352425 w 368300"/>
              <a:gd name="connsiteY10" fmla="*/ 98425 h 476250"/>
              <a:gd name="connsiteX11" fmla="*/ 361950 w 368300"/>
              <a:gd name="connsiteY11" fmla="*/ 107950 h 476250"/>
              <a:gd name="connsiteX12" fmla="*/ 368300 w 368300"/>
              <a:gd name="connsiteY12" fmla="*/ 117475 h 476250"/>
              <a:gd name="connsiteX13" fmla="*/ 365125 w 368300"/>
              <a:gd name="connsiteY13" fmla="*/ 174625 h 476250"/>
              <a:gd name="connsiteX14" fmla="*/ 368300 w 368300"/>
              <a:gd name="connsiteY14" fmla="*/ 231775 h 476250"/>
              <a:gd name="connsiteX15" fmla="*/ 365125 w 368300"/>
              <a:gd name="connsiteY15" fmla="*/ 244475 h 476250"/>
              <a:gd name="connsiteX16" fmla="*/ 361950 w 368300"/>
              <a:gd name="connsiteY16" fmla="*/ 269875 h 476250"/>
              <a:gd name="connsiteX17" fmla="*/ 355600 w 368300"/>
              <a:gd name="connsiteY17" fmla="*/ 279400 h 476250"/>
              <a:gd name="connsiteX18" fmla="*/ 352425 w 368300"/>
              <a:gd name="connsiteY18" fmla="*/ 288925 h 476250"/>
              <a:gd name="connsiteX19" fmla="*/ 346075 w 368300"/>
              <a:gd name="connsiteY19" fmla="*/ 311150 h 476250"/>
              <a:gd name="connsiteX20" fmla="*/ 339725 w 368300"/>
              <a:gd name="connsiteY20" fmla="*/ 320675 h 476250"/>
              <a:gd name="connsiteX21" fmla="*/ 330200 w 368300"/>
              <a:gd name="connsiteY21" fmla="*/ 323850 h 476250"/>
              <a:gd name="connsiteX22" fmla="*/ 327025 w 368300"/>
              <a:gd name="connsiteY22" fmla="*/ 346075 h 476250"/>
              <a:gd name="connsiteX23" fmla="*/ 323850 w 368300"/>
              <a:gd name="connsiteY23" fmla="*/ 355600 h 476250"/>
              <a:gd name="connsiteX24" fmla="*/ 317500 w 368300"/>
              <a:gd name="connsiteY24" fmla="*/ 396875 h 476250"/>
              <a:gd name="connsiteX25" fmla="*/ 311150 w 368300"/>
              <a:gd name="connsiteY25" fmla="*/ 415925 h 476250"/>
              <a:gd name="connsiteX26" fmla="*/ 304800 w 368300"/>
              <a:gd name="connsiteY26" fmla="*/ 441325 h 476250"/>
              <a:gd name="connsiteX27" fmla="*/ 307975 w 368300"/>
              <a:gd name="connsiteY27" fmla="*/ 47625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8300" h="476250">
                <a:moveTo>
                  <a:pt x="0" y="0"/>
                </a:moveTo>
                <a:cubicBezTo>
                  <a:pt x="3175" y="1058"/>
                  <a:pt x="6182" y="3008"/>
                  <a:pt x="9525" y="3175"/>
                </a:cubicBezTo>
                <a:cubicBezTo>
                  <a:pt x="69812" y="6189"/>
                  <a:pt x="190500" y="9525"/>
                  <a:pt x="190500" y="9525"/>
                </a:cubicBezTo>
                <a:cubicBezTo>
                  <a:pt x="219999" y="16900"/>
                  <a:pt x="183326" y="8090"/>
                  <a:pt x="222250" y="15875"/>
                </a:cubicBezTo>
                <a:cubicBezTo>
                  <a:pt x="226529" y="16731"/>
                  <a:pt x="230598" y="18728"/>
                  <a:pt x="234950" y="19050"/>
                </a:cubicBezTo>
                <a:cubicBezTo>
                  <a:pt x="259248" y="20850"/>
                  <a:pt x="283633" y="21167"/>
                  <a:pt x="307975" y="22225"/>
                </a:cubicBezTo>
                <a:cubicBezTo>
                  <a:pt x="311150" y="26458"/>
                  <a:pt x="314056" y="30907"/>
                  <a:pt x="317500" y="34925"/>
                </a:cubicBezTo>
                <a:cubicBezTo>
                  <a:pt x="320422" y="38334"/>
                  <a:pt x="324150" y="41001"/>
                  <a:pt x="327025" y="44450"/>
                </a:cubicBezTo>
                <a:cubicBezTo>
                  <a:pt x="340254" y="60325"/>
                  <a:pt x="325438" y="48683"/>
                  <a:pt x="342900" y="60325"/>
                </a:cubicBezTo>
                <a:cubicBezTo>
                  <a:pt x="345017" y="66675"/>
                  <a:pt x="348150" y="72773"/>
                  <a:pt x="349250" y="79375"/>
                </a:cubicBezTo>
                <a:cubicBezTo>
                  <a:pt x="350308" y="85725"/>
                  <a:pt x="349810" y="92542"/>
                  <a:pt x="352425" y="98425"/>
                </a:cubicBezTo>
                <a:cubicBezTo>
                  <a:pt x="354249" y="102528"/>
                  <a:pt x="359075" y="104501"/>
                  <a:pt x="361950" y="107950"/>
                </a:cubicBezTo>
                <a:cubicBezTo>
                  <a:pt x="364393" y="110881"/>
                  <a:pt x="366183" y="114300"/>
                  <a:pt x="368300" y="117475"/>
                </a:cubicBezTo>
                <a:cubicBezTo>
                  <a:pt x="367242" y="136525"/>
                  <a:pt x="365125" y="155546"/>
                  <a:pt x="365125" y="174625"/>
                </a:cubicBezTo>
                <a:cubicBezTo>
                  <a:pt x="365125" y="193704"/>
                  <a:pt x="368300" y="212696"/>
                  <a:pt x="368300" y="231775"/>
                </a:cubicBezTo>
                <a:cubicBezTo>
                  <a:pt x="368300" y="236139"/>
                  <a:pt x="365842" y="240171"/>
                  <a:pt x="365125" y="244475"/>
                </a:cubicBezTo>
                <a:cubicBezTo>
                  <a:pt x="363722" y="252891"/>
                  <a:pt x="364195" y="261643"/>
                  <a:pt x="361950" y="269875"/>
                </a:cubicBezTo>
                <a:cubicBezTo>
                  <a:pt x="360946" y="273556"/>
                  <a:pt x="357307" y="275987"/>
                  <a:pt x="355600" y="279400"/>
                </a:cubicBezTo>
                <a:cubicBezTo>
                  <a:pt x="354103" y="282393"/>
                  <a:pt x="353344" y="285707"/>
                  <a:pt x="352425" y="288925"/>
                </a:cubicBezTo>
                <a:cubicBezTo>
                  <a:pt x="351069" y="293672"/>
                  <a:pt x="348613" y="306075"/>
                  <a:pt x="346075" y="311150"/>
                </a:cubicBezTo>
                <a:cubicBezTo>
                  <a:pt x="344368" y="314563"/>
                  <a:pt x="342705" y="318291"/>
                  <a:pt x="339725" y="320675"/>
                </a:cubicBezTo>
                <a:cubicBezTo>
                  <a:pt x="337112" y="322766"/>
                  <a:pt x="333375" y="322792"/>
                  <a:pt x="330200" y="323850"/>
                </a:cubicBezTo>
                <a:cubicBezTo>
                  <a:pt x="329142" y="331258"/>
                  <a:pt x="328493" y="338737"/>
                  <a:pt x="327025" y="346075"/>
                </a:cubicBezTo>
                <a:cubicBezTo>
                  <a:pt x="326369" y="349357"/>
                  <a:pt x="324449" y="352307"/>
                  <a:pt x="323850" y="355600"/>
                </a:cubicBezTo>
                <a:cubicBezTo>
                  <a:pt x="320339" y="374913"/>
                  <a:pt x="322138" y="379870"/>
                  <a:pt x="317500" y="396875"/>
                </a:cubicBezTo>
                <a:cubicBezTo>
                  <a:pt x="315739" y="403333"/>
                  <a:pt x="312773" y="409431"/>
                  <a:pt x="311150" y="415925"/>
                </a:cubicBezTo>
                <a:lnTo>
                  <a:pt x="304800" y="441325"/>
                </a:lnTo>
                <a:cubicBezTo>
                  <a:pt x="310652" y="458882"/>
                  <a:pt x="307975" y="447503"/>
                  <a:pt x="307975" y="47625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8" name="Group 17"/>
          <p:cNvGrpSpPr/>
          <p:nvPr/>
        </p:nvGrpSpPr>
        <p:grpSpPr>
          <a:xfrm>
            <a:off x="8170855" y="657236"/>
            <a:ext cx="648000" cy="1062881"/>
            <a:chOff x="8091512" y="2393950"/>
            <a:chExt cx="648000" cy="106288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091512" y="2393950"/>
              <a:ext cx="648000" cy="95726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8684423" y="3402831"/>
              <a:ext cx="108000" cy="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20"/>
          <p:cNvSpPr/>
          <p:nvPr/>
        </p:nvSpPr>
        <p:spPr>
          <a:xfrm>
            <a:off x="8466106" y="1702212"/>
            <a:ext cx="438328" cy="935430"/>
          </a:xfrm>
          <a:custGeom>
            <a:avLst/>
            <a:gdLst>
              <a:gd name="connsiteX0" fmla="*/ 342900 w 438328"/>
              <a:gd name="connsiteY0" fmla="*/ 0 h 914400"/>
              <a:gd name="connsiteX1" fmla="*/ 342900 w 438328"/>
              <a:gd name="connsiteY1" fmla="*/ 23813 h 914400"/>
              <a:gd name="connsiteX2" fmla="*/ 357187 w 438328"/>
              <a:gd name="connsiteY2" fmla="*/ 33338 h 914400"/>
              <a:gd name="connsiteX3" fmla="*/ 359568 w 438328"/>
              <a:gd name="connsiteY3" fmla="*/ 40482 h 914400"/>
              <a:gd name="connsiteX4" fmla="*/ 354806 w 438328"/>
              <a:gd name="connsiteY4" fmla="*/ 64294 h 914400"/>
              <a:gd name="connsiteX5" fmla="*/ 359568 w 438328"/>
              <a:gd name="connsiteY5" fmla="*/ 71438 h 914400"/>
              <a:gd name="connsiteX6" fmla="*/ 361950 w 438328"/>
              <a:gd name="connsiteY6" fmla="*/ 80963 h 914400"/>
              <a:gd name="connsiteX7" fmla="*/ 364331 w 438328"/>
              <a:gd name="connsiteY7" fmla="*/ 88107 h 914400"/>
              <a:gd name="connsiteX8" fmla="*/ 366712 w 438328"/>
              <a:gd name="connsiteY8" fmla="*/ 97632 h 914400"/>
              <a:gd name="connsiteX9" fmla="*/ 390525 w 438328"/>
              <a:gd name="connsiteY9" fmla="*/ 111919 h 914400"/>
              <a:gd name="connsiteX10" fmla="*/ 397668 w 438328"/>
              <a:gd name="connsiteY10" fmla="*/ 114300 h 914400"/>
              <a:gd name="connsiteX11" fmla="*/ 395287 w 438328"/>
              <a:gd name="connsiteY11" fmla="*/ 142875 h 914400"/>
              <a:gd name="connsiteX12" fmla="*/ 390525 w 438328"/>
              <a:gd name="connsiteY12" fmla="*/ 150019 h 914400"/>
              <a:gd name="connsiteX13" fmla="*/ 395287 w 438328"/>
              <a:gd name="connsiteY13" fmla="*/ 157163 h 914400"/>
              <a:gd name="connsiteX14" fmla="*/ 409575 w 438328"/>
              <a:gd name="connsiteY14" fmla="*/ 164307 h 914400"/>
              <a:gd name="connsiteX15" fmla="*/ 414337 w 438328"/>
              <a:gd name="connsiteY15" fmla="*/ 173832 h 914400"/>
              <a:gd name="connsiteX16" fmla="*/ 409575 w 438328"/>
              <a:gd name="connsiteY16" fmla="*/ 211932 h 914400"/>
              <a:gd name="connsiteX17" fmla="*/ 411956 w 438328"/>
              <a:gd name="connsiteY17" fmla="*/ 219075 h 914400"/>
              <a:gd name="connsiteX18" fmla="*/ 421481 w 438328"/>
              <a:gd name="connsiteY18" fmla="*/ 223838 h 914400"/>
              <a:gd name="connsiteX19" fmla="*/ 428625 w 438328"/>
              <a:gd name="connsiteY19" fmla="*/ 228600 h 914400"/>
              <a:gd name="connsiteX20" fmla="*/ 428625 w 438328"/>
              <a:gd name="connsiteY20" fmla="*/ 288132 h 914400"/>
              <a:gd name="connsiteX21" fmla="*/ 414337 w 438328"/>
              <a:gd name="connsiteY21" fmla="*/ 292894 h 914400"/>
              <a:gd name="connsiteX22" fmla="*/ 400050 w 438328"/>
              <a:gd name="connsiteY22" fmla="*/ 302419 h 914400"/>
              <a:gd name="connsiteX23" fmla="*/ 392906 w 438328"/>
              <a:gd name="connsiteY23" fmla="*/ 307182 h 914400"/>
              <a:gd name="connsiteX24" fmla="*/ 378618 w 438328"/>
              <a:gd name="connsiteY24" fmla="*/ 311944 h 914400"/>
              <a:gd name="connsiteX25" fmla="*/ 359568 w 438328"/>
              <a:gd name="connsiteY25" fmla="*/ 319088 h 914400"/>
              <a:gd name="connsiteX26" fmla="*/ 350043 w 438328"/>
              <a:gd name="connsiteY26" fmla="*/ 321469 h 914400"/>
              <a:gd name="connsiteX27" fmla="*/ 261937 w 438328"/>
              <a:gd name="connsiteY27" fmla="*/ 321469 h 914400"/>
              <a:gd name="connsiteX28" fmla="*/ 254793 w 438328"/>
              <a:gd name="connsiteY28" fmla="*/ 326232 h 914400"/>
              <a:gd name="connsiteX29" fmla="*/ 247650 w 438328"/>
              <a:gd name="connsiteY29" fmla="*/ 328613 h 914400"/>
              <a:gd name="connsiteX30" fmla="*/ 209550 w 438328"/>
              <a:gd name="connsiteY30" fmla="*/ 335757 h 914400"/>
              <a:gd name="connsiteX31" fmla="*/ 190500 w 438328"/>
              <a:gd name="connsiteY31" fmla="*/ 340519 h 914400"/>
              <a:gd name="connsiteX32" fmla="*/ 180975 w 438328"/>
              <a:gd name="connsiteY32" fmla="*/ 345282 h 914400"/>
              <a:gd name="connsiteX33" fmla="*/ 173831 w 438328"/>
              <a:gd name="connsiteY33" fmla="*/ 350044 h 914400"/>
              <a:gd name="connsiteX34" fmla="*/ 157162 w 438328"/>
              <a:gd name="connsiteY34" fmla="*/ 354807 h 914400"/>
              <a:gd name="connsiteX35" fmla="*/ 152400 w 438328"/>
              <a:gd name="connsiteY35" fmla="*/ 361950 h 914400"/>
              <a:gd name="connsiteX36" fmla="*/ 145256 w 438328"/>
              <a:gd name="connsiteY36" fmla="*/ 364332 h 914400"/>
              <a:gd name="connsiteX37" fmla="*/ 142875 w 438328"/>
              <a:gd name="connsiteY37" fmla="*/ 376238 h 914400"/>
              <a:gd name="connsiteX38" fmla="*/ 126206 w 438328"/>
              <a:gd name="connsiteY38" fmla="*/ 397669 h 914400"/>
              <a:gd name="connsiteX39" fmla="*/ 71437 w 438328"/>
              <a:gd name="connsiteY39" fmla="*/ 400050 h 914400"/>
              <a:gd name="connsiteX40" fmla="*/ 61912 w 438328"/>
              <a:gd name="connsiteY40" fmla="*/ 411957 h 914400"/>
              <a:gd name="connsiteX41" fmla="*/ 76200 w 438328"/>
              <a:gd name="connsiteY41" fmla="*/ 421482 h 914400"/>
              <a:gd name="connsiteX42" fmla="*/ 71437 w 438328"/>
              <a:gd name="connsiteY42" fmla="*/ 431007 h 914400"/>
              <a:gd name="connsiteX43" fmla="*/ 64293 w 438328"/>
              <a:gd name="connsiteY43" fmla="*/ 433388 h 914400"/>
              <a:gd name="connsiteX44" fmla="*/ 57150 w 438328"/>
              <a:gd name="connsiteY44" fmla="*/ 440532 h 914400"/>
              <a:gd name="connsiteX45" fmla="*/ 54768 w 438328"/>
              <a:gd name="connsiteY45" fmla="*/ 452438 h 914400"/>
              <a:gd name="connsiteX46" fmla="*/ 47625 w 438328"/>
              <a:gd name="connsiteY46" fmla="*/ 459582 h 914400"/>
              <a:gd name="connsiteX47" fmla="*/ 19050 w 438328"/>
              <a:gd name="connsiteY47" fmla="*/ 466725 h 914400"/>
              <a:gd name="connsiteX48" fmla="*/ 9525 w 438328"/>
              <a:gd name="connsiteY48" fmla="*/ 469107 h 914400"/>
              <a:gd name="connsiteX49" fmla="*/ 2381 w 438328"/>
              <a:gd name="connsiteY49" fmla="*/ 490538 h 914400"/>
              <a:gd name="connsiteX50" fmla="*/ 0 w 438328"/>
              <a:gd name="connsiteY50" fmla="*/ 497682 h 914400"/>
              <a:gd name="connsiteX51" fmla="*/ 0 w 438328"/>
              <a:gd name="connsiteY51" fmla="*/ 533400 h 914400"/>
              <a:gd name="connsiteX52" fmla="*/ 2381 w 438328"/>
              <a:gd name="connsiteY52" fmla="*/ 542925 h 914400"/>
              <a:gd name="connsiteX53" fmla="*/ 0 w 438328"/>
              <a:gd name="connsiteY53" fmla="*/ 557213 h 914400"/>
              <a:gd name="connsiteX54" fmla="*/ 7143 w 438328"/>
              <a:gd name="connsiteY54" fmla="*/ 578644 h 914400"/>
              <a:gd name="connsiteX55" fmla="*/ 14287 w 438328"/>
              <a:gd name="connsiteY55" fmla="*/ 583407 h 914400"/>
              <a:gd name="connsiteX56" fmla="*/ 23812 w 438328"/>
              <a:gd name="connsiteY56" fmla="*/ 597694 h 914400"/>
              <a:gd name="connsiteX57" fmla="*/ 35718 w 438328"/>
              <a:gd name="connsiteY57" fmla="*/ 609600 h 914400"/>
              <a:gd name="connsiteX58" fmla="*/ 42862 w 438328"/>
              <a:gd name="connsiteY58" fmla="*/ 611982 h 914400"/>
              <a:gd name="connsiteX59" fmla="*/ 50006 w 438328"/>
              <a:gd name="connsiteY59" fmla="*/ 626269 h 914400"/>
              <a:gd name="connsiteX60" fmla="*/ 57150 w 438328"/>
              <a:gd name="connsiteY60" fmla="*/ 631032 h 914400"/>
              <a:gd name="connsiteX61" fmla="*/ 71437 w 438328"/>
              <a:gd name="connsiteY61" fmla="*/ 645319 h 914400"/>
              <a:gd name="connsiteX62" fmla="*/ 78581 w 438328"/>
              <a:gd name="connsiteY62" fmla="*/ 652463 h 914400"/>
              <a:gd name="connsiteX63" fmla="*/ 92868 w 438328"/>
              <a:gd name="connsiteY63" fmla="*/ 661988 h 914400"/>
              <a:gd name="connsiteX64" fmla="*/ 100012 w 438328"/>
              <a:gd name="connsiteY64" fmla="*/ 664369 h 914400"/>
              <a:gd name="connsiteX65" fmla="*/ 116681 w 438328"/>
              <a:gd name="connsiteY65" fmla="*/ 673894 h 914400"/>
              <a:gd name="connsiteX66" fmla="*/ 123825 w 438328"/>
              <a:gd name="connsiteY66" fmla="*/ 697707 h 914400"/>
              <a:gd name="connsiteX67" fmla="*/ 126206 w 438328"/>
              <a:gd name="connsiteY67" fmla="*/ 704850 h 914400"/>
              <a:gd name="connsiteX68" fmla="*/ 128587 w 438328"/>
              <a:gd name="connsiteY68" fmla="*/ 714375 h 914400"/>
              <a:gd name="connsiteX69" fmla="*/ 130968 w 438328"/>
              <a:gd name="connsiteY69" fmla="*/ 738188 h 914400"/>
              <a:gd name="connsiteX70" fmla="*/ 140493 w 438328"/>
              <a:gd name="connsiteY70" fmla="*/ 752475 h 914400"/>
              <a:gd name="connsiteX71" fmla="*/ 142875 w 438328"/>
              <a:gd name="connsiteY71" fmla="*/ 759619 h 914400"/>
              <a:gd name="connsiteX72" fmla="*/ 135731 w 438328"/>
              <a:gd name="connsiteY72" fmla="*/ 762000 h 914400"/>
              <a:gd name="connsiteX73" fmla="*/ 138112 w 438328"/>
              <a:gd name="connsiteY73" fmla="*/ 795338 h 914400"/>
              <a:gd name="connsiteX74" fmla="*/ 140493 w 438328"/>
              <a:gd name="connsiteY74" fmla="*/ 802482 h 914400"/>
              <a:gd name="connsiteX75" fmla="*/ 147637 w 438328"/>
              <a:gd name="connsiteY75" fmla="*/ 809625 h 914400"/>
              <a:gd name="connsiteX76" fmla="*/ 154781 w 438328"/>
              <a:gd name="connsiteY76" fmla="*/ 812007 h 914400"/>
              <a:gd name="connsiteX77" fmla="*/ 166687 w 438328"/>
              <a:gd name="connsiteY77" fmla="*/ 826294 h 914400"/>
              <a:gd name="connsiteX78" fmla="*/ 180975 w 438328"/>
              <a:gd name="connsiteY78" fmla="*/ 831057 h 914400"/>
              <a:gd name="connsiteX79" fmla="*/ 192881 w 438328"/>
              <a:gd name="connsiteY79" fmla="*/ 847725 h 914400"/>
              <a:gd name="connsiteX80" fmla="*/ 195262 w 438328"/>
              <a:gd name="connsiteY80" fmla="*/ 857250 h 914400"/>
              <a:gd name="connsiteX81" fmla="*/ 204787 w 438328"/>
              <a:gd name="connsiteY81" fmla="*/ 862013 h 914400"/>
              <a:gd name="connsiteX82" fmla="*/ 209550 w 438328"/>
              <a:gd name="connsiteY82" fmla="*/ 878682 h 914400"/>
              <a:gd name="connsiteX83" fmla="*/ 209550 w 438328"/>
              <a:gd name="connsiteY83" fmla="*/ 914400 h 914400"/>
              <a:gd name="connsiteX0" fmla="*/ 342900 w 438328"/>
              <a:gd name="connsiteY0" fmla="*/ 0 h 914400"/>
              <a:gd name="connsiteX1" fmla="*/ 342900 w 438328"/>
              <a:gd name="connsiteY1" fmla="*/ 23813 h 914400"/>
              <a:gd name="connsiteX2" fmla="*/ 357187 w 438328"/>
              <a:gd name="connsiteY2" fmla="*/ 33338 h 914400"/>
              <a:gd name="connsiteX3" fmla="*/ 359568 w 438328"/>
              <a:gd name="connsiteY3" fmla="*/ 40482 h 914400"/>
              <a:gd name="connsiteX4" fmla="*/ 354806 w 438328"/>
              <a:gd name="connsiteY4" fmla="*/ 64294 h 914400"/>
              <a:gd name="connsiteX5" fmla="*/ 359568 w 438328"/>
              <a:gd name="connsiteY5" fmla="*/ 71438 h 914400"/>
              <a:gd name="connsiteX6" fmla="*/ 361950 w 438328"/>
              <a:gd name="connsiteY6" fmla="*/ 80963 h 914400"/>
              <a:gd name="connsiteX7" fmla="*/ 364331 w 438328"/>
              <a:gd name="connsiteY7" fmla="*/ 88107 h 914400"/>
              <a:gd name="connsiteX8" fmla="*/ 366712 w 438328"/>
              <a:gd name="connsiteY8" fmla="*/ 97632 h 914400"/>
              <a:gd name="connsiteX9" fmla="*/ 390525 w 438328"/>
              <a:gd name="connsiteY9" fmla="*/ 111919 h 914400"/>
              <a:gd name="connsiteX10" fmla="*/ 397668 w 438328"/>
              <a:gd name="connsiteY10" fmla="*/ 114300 h 914400"/>
              <a:gd name="connsiteX11" fmla="*/ 395287 w 438328"/>
              <a:gd name="connsiteY11" fmla="*/ 142875 h 914400"/>
              <a:gd name="connsiteX12" fmla="*/ 390525 w 438328"/>
              <a:gd name="connsiteY12" fmla="*/ 150019 h 914400"/>
              <a:gd name="connsiteX13" fmla="*/ 395287 w 438328"/>
              <a:gd name="connsiteY13" fmla="*/ 157163 h 914400"/>
              <a:gd name="connsiteX14" fmla="*/ 409575 w 438328"/>
              <a:gd name="connsiteY14" fmla="*/ 164307 h 914400"/>
              <a:gd name="connsiteX15" fmla="*/ 414337 w 438328"/>
              <a:gd name="connsiteY15" fmla="*/ 173832 h 914400"/>
              <a:gd name="connsiteX16" fmla="*/ 409575 w 438328"/>
              <a:gd name="connsiteY16" fmla="*/ 211932 h 914400"/>
              <a:gd name="connsiteX17" fmla="*/ 411956 w 438328"/>
              <a:gd name="connsiteY17" fmla="*/ 219075 h 914400"/>
              <a:gd name="connsiteX18" fmla="*/ 421481 w 438328"/>
              <a:gd name="connsiteY18" fmla="*/ 223838 h 914400"/>
              <a:gd name="connsiteX19" fmla="*/ 428625 w 438328"/>
              <a:gd name="connsiteY19" fmla="*/ 228600 h 914400"/>
              <a:gd name="connsiteX20" fmla="*/ 428625 w 438328"/>
              <a:gd name="connsiteY20" fmla="*/ 288132 h 914400"/>
              <a:gd name="connsiteX21" fmla="*/ 414337 w 438328"/>
              <a:gd name="connsiteY21" fmla="*/ 292894 h 914400"/>
              <a:gd name="connsiteX22" fmla="*/ 400050 w 438328"/>
              <a:gd name="connsiteY22" fmla="*/ 302419 h 914400"/>
              <a:gd name="connsiteX23" fmla="*/ 392906 w 438328"/>
              <a:gd name="connsiteY23" fmla="*/ 307182 h 914400"/>
              <a:gd name="connsiteX24" fmla="*/ 378618 w 438328"/>
              <a:gd name="connsiteY24" fmla="*/ 311944 h 914400"/>
              <a:gd name="connsiteX25" fmla="*/ 359568 w 438328"/>
              <a:gd name="connsiteY25" fmla="*/ 319088 h 914400"/>
              <a:gd name="connsiteX26" fmla="*/ 350043 w 438328"/>
              <a:gd name="connsiteY26" fmla="*/ 321469 h 914400"/>
              <a:gd name="connsiteX27" fmla="*/ 261937 w 438328"/>
              <a:gd name="connsiteY27" fmla="*/ 321469 h 914400"/>
              <a:gd name="connsiteX28" fmla="*/ 254793 w 438328"/>
              <a:gd name="connsiteY28" fmla="*/ 326232 h 914400"/>
              <a:gd name="connsiteX29" fmla="*/ 247650 w 438328"/>
              <a:gd name="connsiteY29" fmla="*/ 328613 h 914400"/>
              <a:gd name="connsiteX30" fmla="*/ 209550 w 438328"/>
              <a:gd name="connsiteY30" fmla="*/ 335757 h 914400"/>
              <a:gd name="connsiteX31" fmla="*/ 190500 w 438328"/>
              <a:gd name="connsiteY31" fmla="*/ 340519 h 914400"/>
              <a:gd name="connsiteX32" fmla="*/ 180975 w 438328"/>
              <a:gd name="connsiteY32" fmla="*/ 345282 h 914400"/>
              <a:gd name="connsiteX33" fmla="*/ 173831 w 438328"/>
              <a:gd name="connsiteY33" fmla="*/ 350044 h 914400"/>
              <a:gd name="connsiteX34" fmla="*/ 157162 w 438328"/>
              <a:gd name="connsiteY34" fmla="*/ 354807 h 914400"/>
              <a:gd name="connsiteX35" fmla="*/ 152400 w 438328"/>
              <a:gd name="connsiteY35" fmla="*/ 361950 h 914400"/>
              <a:gd name="connsiteX36" fmla="*/ 145256 w 438328"/>
              <a:gd name="connsiteY36" fmla="*/ 364332 h 914400"/>
              <a:gd name="connsiteX37" fmla="*/ 142875 w 438328"/>
              <a:gd name="connsiteY37" fmla="*/ 376238 h 914400"/>
              <a:gd name="connsiteX38" fmla="*/ 126206 w 438328"/>
              <a:gd name="connsiteY38" fmla="*/ 397669 h 914400"/>
              <a:gd name="connsiteX39" fmla="*/ 71437 w 438328"/>
              <a:gd name="connsiteY39" fmla="*/ 400050 h 914400"/>
              <a:gd name="connsiteX40" fmla="*/ 61912 w 438328"/>
              <a:gd name="connsiteY40" fmla="*/ 411957 h 914400"/>
              <a:gd name="connsiteX41" fmla="*/ 76200 w 438328"/>
              <a:gd name="connsiteY41" fmla="*/ 421482 h 914400"/>
              <a:gd name="connsiteX42" fmla="*/ 71437 w 438328"/>
              <a:gd name="connsiteY42" fmla="*/ 431007 h 914400"/>
              <a:gd name="connsiteX43" fmla="*/ 64293 w 438328"/>
              <a:gd name="connsiteY43" fmla="*/ 433388 h 914400"/>
              <a:gd name="connsiteX44" fmla="*/ 57150 w 438328"/>
              <a:gd name="connsiteY44" fmla="*/ 440532 h 914400"/>
              <a:gd name="connsiteX45" fmla="*/ 54768 w 438328"/>
              <a:gd name="connsiteY45" fmla="*/ 452438 h 914400"/>
              <a:gd name="connsiteX46" fmla="*/ 47625 w 438328"/>
              <a:gd name="connsiteY46" fmla="*/ 459582 h 914400"/>
              <a:gd name="connsiteX47" fmla="*/ 19050 w 438328"/>
              <a:gd name="connsiteY47" fmla="*/ 466725 h 914400"/>
              <a:gd name="connsiteX48" fmla="*/ 9525 w 438328"/>
              <a:gd name="connsiteY48" fmla="*/ 469107 h 914400"/>
              <a:gd name="connsiteX49" fmla="*/ 2381 w 438328"/>
              <a:gd name="connsiteY49" fmla="*/ 490538 h 914400"/>
              <a:gd name="connsiteX50" fmla="*/ 0 w 438328"/>
              <a:gd name="connsiteY50" fmla="*/ 497682 h 914400"/>
              <a:gd name="connsiteX51" fmla="*/ 0 w 438328"/>
              <a:gd name="connsiteY51" fmla="*/ 533400 h 914400"/>
              <a:gd name="connsiteX52" fmla="*/ 2381 w 438328"/>
              <a:gd name="connsiteY52" fmla="*/ 542925 h 914400"/>
              <a:gd name="connsiteX53" fmla="*/ 0 w 438328"/>
              <a:gd name="connsiteY53" fmla="*/ 557213 h 914400"/>
              <a:gd name="connsiteX54" fmla="*/ 7143 w 438328"/>
              <a:gd name="connsiteY54" fmla="*/ 578644 h 914400"/>
              <a:gd name="connsiteX55" fmla="*/ 14287 w 438328"/>
              <a:gd name="connsiteY55" fmla="*/ 583407 h 914400"/>
              <a:gd name="connsiteX56" fmla="*/ 23812 w 438328"/>
              <a:gd name="connsiteY56" fmla="*/ 597694 h 914400"/>
              <a:gd name="connsiteX57" fmla="*/ 35718 w 438328"/>
              <a:gd name="connsiteY57" fmla="*/ 609600 h 914400"/>
              <a:gd name="connsiteX58" fmla="*/ 42862 w 438328"/>
              <a:gd name="connsiteY58" fmla="*/ 611982 h 914400"/>
              <a:gd name="connsiteX59" fmla="*/ 50006 w 438328"/>
              <a:gd name="connsiteY59" fmla="*/ 626269 h 914400"/>
              <a:gd name="connsiteX60" fmla="*/ 57150 w 438328"/>
              <a:gd name="connsiteY60" fmla="*/ 631032 h 914400"/>
              <a:gd name="connsiteX61" fmla="*/ 71437 w 438328"/>
              <a:gd name="connsiteY61" fmla="*/ 645319 h 914400"/>
              <a:gd name="connsiteX62" fmla="*/ 78581 w 438328"/>
              <a:gd name="connsiteY62" fmla="*/ 652463 h 914400"/>
              <a:gd name="connsiteX63" fmla="*/ 92868 w 438328"/>
              <a:gd name="connsiteY63" fmla="*/ 661988 h 914400"/>
              <a:gd name="connsiteX64" fmla="*/ 100012 w 438328"/>
              <a:gd name="connsiteY64" fmla="*/ 664369 h 914400"/>
              <a:gd name="connsiteX65" fmla="*/ 116681 w 438328"/>
              <a:gd name="connsiteY65" fmla="*/ 673894 h 914400"/>
              <a:gd name="connsiteX66" fmla="*/ 123825 w 438328"/>
              <a:gd name="connsiteY66" fmla="*/ 697707 h 914400"/>
              <a:gd name="connsiteX67" fmla="*/ 126206 w 438328"/>
              <a:gd name="connsiteY67" fmla="*/ 704850 h 914400"/>
              <a:gd name="connsiteX68" fmla="*/ 128587 w 438328"/>
              <a:gd name="connsiteY68" fmla="*/ 714375 h 914400"/>
              <a:gd name="connsiteX69" fmla="*/ 130968 w 438328"/>
              <a:gd name="connsiteY69" fmla="*/ 738188 h 914400"/>
              <a:gd name="connsiteX70" fmla="*/ 140493 w 438328"/>
              <a:gd name="connsiteY70" fmla="*/ 752475 h 914400"/>
              <a:gd name="connsiteX71" fmla="*/ 142875 w 438328"/>
              <a:gd name="connsiteY71" fmla="*/ 759619 h 914400"/>
              <a:gd name="connsiteX72" fmla="*/ 135731 w 438328"/>
              <a:gd name="connsiteY72" fmla="*/ 762000 h 914400"/>
              <a:gd name="connsiteX73" fmla="*/ 138112 w 438328"/>
              <a:gd name="connsiteY73" fmla="*/ 795338 h 914400"/>
              <a:gd name="connsiteX74" fmla="*/ 140493 w 438328"/>
              <a:gd name="connsiteY74" fmla="*/ 802482 h 914400"/>
              <a:gd name="connsiteX75" fmla="*/ 147637 w 438328"/>
              <a:gd name="connsiteY75" fmla="*/ 809625 h 914400"/>
              <a:gd name="connsiteX76" fmla="*/ 154781 w 438328"/>
              <a:gd name="connsiteY76" fmla="*/ 812007 h 914400"/>
              <a:gd name="connsiteX77" fmla="*/ 166687 w 438328"/>
              <a:gd name="connsiteY77" fmla="*/ 826294 h 914400"/>
              <a:gd name="connsiteX78" fmla="*/ 180975 w 438328"/>
              <a:gd name="connsiteY78" fmla="*/ 831057 h 914400"/>
              <a:gd name="connsiteX79" fmla="*/ 192881 w 438328"/>
              <a:gd name="connsiteY79" fmla="*/ 847725 h 914400"/>
              <a:gd name="connsiteX80" fmla="*/ 195262 w 438328"/>
              <a:gd name="connsiteY80" fmla="*/ 857250 h 914400"/>
              <a:gd name="connsiteX81" fmla="*/ 204787 w 438328"/>
              <a:gd name="connsiteY81" fmla="*/ 862013 h 914400"/>
              <a:gd name="connsiteX82" fmla="*/ 209550 w 438328"/>
              <a:gd name="connsiteY82" fmla="*/ 878682 h 914400"/>
              <a:gd name="connsiteX83" fmla="*/ 209550 w 438328"/>
              <a:gd name="connsiteY83" fmla="*/ 914400 h 914400"/>
              <a:gd name="connsiteX0" fmla="*/ 342868 w 438328"/>
              <a:gd name="connsiteY0" fmla="*/ 0 h 914400"/>
              <a:gd name="connsiteX1" fmla="*/ 342900 w 438328"/>
              <a:gd name="connsiteY1" fmla="*/ 23813 h 914400"/>
              <a:gd name="connsiteX2" fmla="*/ 357187 w 438328"/>
              <a:gd name="connsiteY2" fmla="*/ 33338 h 914400"/>
              <a:gd name="connsiteX3" fmla="*/ 359568 w 438328"/>
              <a:gd name="connsiteY3" fmla="*/ 40482 h 914400"/>
              <a:gd name="connsiteX4" fmla="*/ 354806 w 438328"/>
              <a:gd name="connsiteY4" fmla="*/ 64294 h 914400"/>
              <a:gd name="connsiteX5" fmla="*/ 359568 w 438328"/>
              <a:gd name="connsiteY5" fmla="*/ 71438 h 914400"/>
              <a:gd name="connsiteX6" fmla="*/ 361950 w 438328"/>
              <a:gd name="connsiteY6" fmla="*/ 80963 h 914400"/>
              <a:gd name="connsiteX7" fmla="*/ 364331 w 438328"/>
              <a:gd name="connsiteY7" fmla="*/ 88107 h 914400"/>
              <a:gd name="connsiteX8" fmla="*/ 366712 w 438328"/>
              <a:gd name="connsiteY8" fmla="*/ 97632 h 914400"/>
              <a:gd name="connsiteX9" fmla="*/ 390525 w 438328"/>
              <a:gd name="connsiteY9" fmla="*/ 111919 h 914400"/>
              <a:gd name="connsiteX10" fmla="*/ 397668 w 438328"/>
              <a:gd name="connsiteY10" fmla="*/ 114300 h 914400"/>
              <a:gd name="connsiteX11" fmla="*/ 395287 w 438328"/>
              <a:gd name="connsiteY11" fmla="*/ 142875 h 914400"/>
              <a:gd name="connsiteX12" fmla="*/ 390525 w 438328"/>
              <a:gd name="connsiteY12" fmla="*/ 150019 h 914400"/>
              <a:gd name="connsiteX13" fmla="*/ 395287 w 438328"/>
              <a:gd name="connsiteY13" fmla="*/ 157163 h 914400"/>
              <a:gd name="connsiteX14" fmla="*/ 409575 w 438328"/>
              <a:gd name="connsiteY14" fmla="*/ 164307 h 914400"/>
              <a:gd name="connsiteX15" fmla="*/ 414337 w 438328"/>
              <a:gd name="connsiteY15" fmla="*/ 173832 h 914400"/>
              <a:gd name="connsiteX16" fmla="*/ 409575 w 438328"/>
              <a:gd name="connsiteY16" fmla="*/ 211932 h 914400"/>
              <a:gd name="connsiteX17" fmla="*/ 411956 w 438328"/>
              <a:gd name="connsiteY17" fmla="*/ 219075 h 914400"/>
              <a:gd name="connsiteX18" fmla="*/ 421481 w 438328"/>
              <a:gd name="connsiteY18" fmla="*/ 223838 h 914400"/>
              <a:gd name="connsiteX19" fmla="*/ 428625 w 438328"/>
              <a:gd name="connsiteY19" fmla="*/ 228600 h 914400"/>
              <a:gd name="connsiteX20" fmla="*/ 428625 w 438328"/>
              <a:gd name="connsiteY20" fmla="*/ 288132 h 914400"/>
              <a:gd name="connsiteX21" fmla="*/ 414337 w 438328"/>
              <a:gd name="connsiteY21" fmla="*/ 292894 h 914400"/>
              <a:gd name="connsiteX22" fmla="*/ 400050 w 438328"/>
              <a:gd name="connsiteY22" fmla="*/ 302419 h 914400"/>
              <a:gd name="connsiteX23" fmla="*/ 392906 w 438328"/>
              <a:gd name="connsiteY23" fmla="*/ 307182 h 914400"/>
              <a:gd name="connsiteX24" fmla="*/ 378618 w 438328"/>
              <a:gd name="connsiteY24" fmla="*/ 311944 h 914400"/>
              <a:gd name="connsiteX25" fmla="*/ 359568 w 438328"/>
              <a:gd name="connsiteY25" fmla="*/ 319088 h 914400"/>
              <a:gd name="connsiteX26" fmla="*/ 350043 w 438328"/>
              <a:gd name="connsiteY26" fmla="*/ 321469 h 914400"/>
              <a:gd name="connsiteX27" fmla="*/ 261937 w 438328"/>
              <a:gd name="connsiteY27" fmla="*/ 321469 h 914400"/>
              <a:gd name="connsiteX28" fmla="*/ 254793 w 438328"/>
              <a:gd name="connsiteY28" fmla="*/ 326232 h 914400"/>
              <a:gd name="connsiteX29" fmla="*/ 247650 w 438328"/>
              <a:gd name="connsiteY29" fmla="*/ 328613 h 914400"/>
              <a:gd name="connsiteX30" fmla="*/ 209550 w 438328"/>
              <a:gd name="connsiteY30" fmla="*/ 335757 h 914400"/>
              <a:gd name="connsiteX31" fmla="*/ 190500 w 438328"/>
              <a:gd name="connsiteY31" fmla="*/ 340519 h 914400"/>
              <a:gd name="connsiteX32" fmla="*/ 180975 w 438328"/>
              <a:gd name="connsiteY32" fmla="*/ 345282 h 914400"/>
              <a:gd name="connsiteX33" fmla="*/ 173831 w 438328"/>
              <a:gd name="connsiteY33" fmla="*/ 350044 h 914400"/>
              <a:gd name="connsiteX34" fmla="*/ 157162 w 438328"/>
              <a:gd name="connsiteY34" fmla="*/ 354807 h 914400"/>
              <a:gd name="connsiteX35" fmla="*/ 152400 w 438328"/>
              <a:gd name="connsiteY35" fmla="*/ 361950 h 914400"/>
              <a:gd name="connsiteX36" fmla="*/ 145256 w 438328"/>
              <a:gd name="connsiteY36" fmla="*/ 364332 h 914400"/>
              <a:gd name="connsiteX37" fmla="*/ 142875 w 438328"/>
              <a:gd name="connsiteY37" fmla="*/ 376238 h 914400"/>
              <a:gd name="connsiteX38" fmla="*/ 126206 w 438328"/>
              <a:gd name="connsiteY38" fmla="*/ 397669 h 914400"/>
              <a:gd name="connsiteX39" fmla="*/ 71437 w 438328"/>
              <a:gd name="connsiteY39" fmla="*/ 400050 h 914400"/>
              <a:gd name="connsiteX40" fmla="*/ 61912 w 438328"/>
              <a:gd name="connsiteY40" fmla="*/ 411957 h 914400"/>
              <a:gd name="connsiteX41" fmla="*/ 76200 w 438328"/>
              <a:gd name="connsiteY41" fmla="*/ 421482 h 914400"/>
              <a:gd name="connsiteX42" fmla="*/ 71437 w 438328"/>
              <a:gd name="connsiteY42" fmla="*/ 431007 h 914400"/>
              <a:gd name="connsiteX43" fmla="*/ 64293 w 438328"/>
              <a:gd name="connsiteY43" fmla="*/ 433388 h 914400"/>
              <a:gd name="connsiteX44" fmla="*/ 57150 w 438328"/>
              <a:gd name="connsiteY44" fmla="*/ 440532 h 914400"/>
              <a:gd name="connsiteX45" fmla="*/ 54768 w 438328"/>
              <a:gd name="connsiteY45" fmla="*/ 452438 h 914400"/>
              <a:gd name="connsiteX46" fmla="*/ 47625 w 438328"/>
              <a:gd name="connsiteY46" fmla="*/ 459582 h 914400"/>
              <a:gd name="connsiteX47" fmla="*/ 19050 w 438328"/>
              <a:gd name="connsiteY47" fmla="*/ 466725 h 914400"/>
              <a:gd name="connsiteX48" fmla="*/ 9525 w 438328"/>
              <a:gd name="connsiteY48" fmla="*/ 469107 h 914400"/>
              <a:gd name="connsiteX49" fmla="*/ 2381 w 438328"/>
              <a:gd name="connsiteY49" fmla="*/ 490538 h 914400"/>
              <a:gd name="connsiteX50" fmla="*/ 0 w 438328"/>
              <a:gd name="connsiteY50" fmla="*/ 497682 h 914400"/>
              <a:gd name="connsiteX51" fmla="*/ 0 w 438328"/>
              <a:gd name="connsiteY51" fmla="*/ 533400 h 914400"/>
              <a:gd name="connsiteX52" fmla="*/ 2381 w 438328"/>
              <a:gd name="connsiteY52" fmla="*/ 542925 h 914400"/>
              <a:gd name="connsiteX53" fmla="*/ 0 w 438328"/>
              <a:gd name="connsiteY53" fmla="*/ 557213 h 914400"/>
              <a:gd name="connsiteX54" fmla="*/ 7143 w 438328"/>
              <a:gd name="connsiteY54" fmla="*/ 578644 h 914400"/>
              <a:gd name="connsiteX55" fmla="*/ 14287 w 438328"/>
              <a:gd name="connsiteY55" fmla="*/ 583407 h 914400"/>
              <a:gd name="connsiteX56" fmla="*/ 23812 w 438328"/>
              <a:gd name="connsiteY56" fmla="*/ 597694 h 914400"/>
              <a:gd name="connsiteX57" fmla="*/ 35718 w 438328"/>
              <a:gd name="connsiteY57" fmla="*/ 609600 h 914400"/>
              <a:gd name="connsiteX58" fmla="*/ 42862 w 438328"/>
              <a:gd name="connsiteY58" fmla="*/ 611982 h 914400"/>
              <a:gd name="connsiteX59" fmla="*/ 50006 w 438328"/>
              <a:gd name="connsiteY59" fmla="*/ 626269 h 914400"/>
              <a:gd name="connsiteX60" fmla="*/ 57150 w 438328"/>
              <a:gd name="connsiteY60" fmla="*/ 631032 h 914400"/>
              <a:gd name="connsiteX61" fmla="*/ 71437 w 438328"/>
              <a:gd name="connsiteY61" fmla="*/ 645319 h 914400"/>
              <a:gd name="connsiteX62" fmla="*/ 78581 w 438328"/>
              <a:gd name="connsiteY62" fmla="*/ 652463 h 914400"/>
              <a:gd name="connsiteX63" fmla="*/ 92868 w 438328"/>
              <a:gd name="connsiteY63" fmla="*/ 661988 h 914400"/>
              <a:gd name="connsiteX64" fmla="*/ 100012 w 438328"/>
              <a:gd name="connsiteY64" fmla="*/ 664369 h 914400"/>
              <a:gd name="connsiteX65" fmla="*/ 116681 w 438328"/>
              <a:gd name="connsiteY65" fmla="*/ 673894 h 914400"/>
              <a:gd name="connsiteX66" fmla="*/ 123825 w 438328"/>
              <a:gd name="connsiteY66" fmla="*/ 697707 h 914400"/>
              <a:gd name="connsiteX67" fmla="*/ 126206 w 438328"/>
              <a:gd name="connsiteY67" fmla="*/ 704850 h 914400"/>
              <a:gd name="connsiteX68" fmla="*/ 128587 w 438328"/>
              <a:gd name="connsiteY68" fmla="*/ 714375 h 914400"/>
              <a:gd name="connsiteX69" fmla="*/ 130968 w 438328"/>
              <a:gd name="connsiteY69" fmla="*/ 738188 h 914400"/>
              <a:gd name="connsiteX70" fmla="*/ 140493 w 438328"/>
              <a:gd name="connsiteY70" fmla="*/ 752475 h 914400"/>
              <a:gd name="connsiteX71" fmla="*/ 142875 w 438328"/>
              <a:gd name="connsiteY71" fmla="*/ 759619 h 914400"/>
              <a:gd name="connsiteX72" fmla="*/ 135731 w 438328"/>
              <a:gd name="connsiteY72" fmla="*/ 762000 h 914400"/>
              <a:gd name="connsiteX73" fmla="*/ 138112 w 438328"/>
              <a:gd name="connsiteY73" fmla="*/ 795338 h 914400"/>
              <a:gd name="connsiteX74" fmla="*/ 140493 w 438328"/>
              <a:gd name="connsiteY74" fmla="*/ 802482 h 914400"/>
              <a:gd name="connsiteX75" fmla="*/ 147637 w 438328"/>
              <a:gd name="connsiteY75" fmla="*/ 809625 h 914400"/>
              <a:gd name="connsiteX76" fmla="*/ 154781 w 438328"/>
              <a:gd name="connsiteY76" fmla="*/ 812007 h 914400"/>
              <a:gd name="connsiteX77" fmla="*/ 166687 w 438328"/>
              <a:gd name="connsiteY77" fmla="*/ 826294 h 914400"/>
              <a:gd name="connsiteX78" fmla="*/ 180975 w 438328"/>
              <a:gd name="connsiteY78" fmla="*/ 831057 h 914400"/>
              <a:gd name="connsiteX79" fmla="*/ 192881 w 438328"/>
              <a:gd name="connsiteY79" fmla="*/ 847725 h 914400"/>
              <a:gd name="connsiteX80" fmla="*/ 195262 w 438328"/>
              <a:gd name="connsiteY80" fmla="*/ 857250 h 914400"/>
              <a:gd name="connsiteX81" fmla="*/ 204787 w 438328"/>
              <a:gd name="connsiteY81" fmla="*/ 862013 h 914400"/>
              <a:gd name="connsiteX82" fmla="*/ 209550 w 438328"/>
              <a:gd name="connsiteY82" fmla="*/ 878682 h 914400"/>
              <a:gd name="connsiteX83" fmla="*/ 209550 w 438328"/>
              <a:gd name="connsiteY83" fmla="*/ 914400 h 914400"/>
              <a:gd name="connsiteX0" fmla="*/ 342868 w 438328"/>
              <a:gd name="connsiteY0" fmla="*/ 21030 h 935430"/>
              <a:gd name="connsiteX1" fmla="*/ 342900 w 438328"/>
              <a:gd name="connsiteY1" fmla="*/ 44843 h 935430"/>
              <a:gd name="connsiteX2" fmla="*/ 357187 w 438328"/>
              <a:gd name="connsiteY2" fmla="*/ 54368 h 935430"/>
              <a:gd name="connsiteX3" fmla="*/ 359568 w 438328"/>
              <a:gd name="connsiteY3" fmla="*/ 61512 h 935430"/>
              <a:gd name="connsiteX4" fmla="*/ 354806 w 438328"/>
              <a:gd name="connsiteY4" fmla="*/ 85324 h 935430"/>
              <a:gd name="connsiteX5" fmla="*/ 359568 w 438328"/>
              <a:gd name="connsiteY5" fmla="*/ 92468 h 935430"/>
              <a:gd name="connsiteX6" fmla="*/ 361950 w 438328"/>
              <a:gd name="connsiteY6" fmla="*/ 101993 h 935430"/>
              <a:gd name="connsiteX7" fmla="*/ 364331 w 438328"/>
              <a:gd name="connsiteY7" fmla="*/ 109137 h 935430"/>
              <a:gd name="connsiteX8" fmla="*/ 366712 w 438328"/>
              <a:gd name="connsiteY8" fmla="*/ 118662 h 935430"/>
              <a:gd name="connsiteX9" fmla="*/ 390525 w 438328"/>
              <a:gd name="connsiteY9" fmla="*/ 132949 h 935430"/>
              <a:gd name="connsiteX10" fmla="*/ 397668 w 438328"/>
              <a:gd name="connsiteY10" fmla="*/ 135330 h 935430"/>
              <a:gd name="connsiteX11" fmla="*/ 395287 w 438328"/>
              <a:gd name="connsiteY11" fmla="*/ 163905 h 935430"/>
              <a:gd name="connsiteX12" fmla="*/ 390525 w 438328"/>
              <a:gd name="connsiteY12" fmla="*/ 171049 h 935430"/>
              <a:gd name="connsiteX13" fmla="*/ 395287 w 438328"/>
              <a:gd name="connsiteY13" fmla="*/ 178193 h 935430"/>
              <a:gd name="connsiteX14" fmla="*/ 409575 w 438328"/>
              <a:gd name="connsiteY14" fmla="*/ 185337 h 935430"/>
              <a:gd name="connsiteX15" fmla="*/ 414337 w 438328"/>
              <a:gd name="connsiteY15" fmla="*/ 194862 h 935430"/>
              <a:gd name="connsiteX16" fmla="*/ 409575 w 438328"/>
              <a:gd name="connsiteY16" fmla="*/ 232962 h 935430"/>
              <a:gd name="connsiteX17" fmla="*/ 411956 w 438328"/>
              <a:gd name="connsiteY17" fmla="*/ 240105 h 935430"/>
              <a:gd name="connsiteX18" fmla="*/ 421481 w 438328"/>
              <a:gd name="connsiteY18" fmla="*/ 244868 h 935430"/>
              <a:gd name="connsiteX19" fmla="*/ 428625 w 438328"/>
              <a:gd name="connsiteY19" fmla="*/ 249630 h 935430"/>
              <a:gd name="connsiteX20" fmla="*/ 428625 w 438328"/>
              <a:gd name="connsiteY20" fmla="*/ 309162 h 935430"/>
              <a:gd name="connsiteX21" fmla="*/ 414337 w 438328"/>
              <a:gd name="connsiteY21" fmla="*/ 313924 h 935430"/>
              <a:gd name="connsiteX22" fmla="*/ 400050 w 438328"/>
              <a:gd name="connsiteY22" fmla="*/ 323449 h 935430"/>
              <a:gd name="connsiteX23" fmla="*/ 392906 w 438328"/>
              <a:gd name="connsiteY23" fmla="*/ 328212 h 935430"/>
              <a:gd name="connsiteX24" fmla="*/ 378618 w 438328"/>
              <a:gd name="connsiteY24" fmla="*/ 332974 h 935430"/>
              <a:gd name="connsiteX25" fmla="*/ 359568 w 438328"/>
              <a:gd name="connsiteY25" fmla="*/ 340118 h 935430"/>
              <a:gd name="connsiteX26" fmla="*/ 350043 w 438328"/>
              <a:gd name="connsiteY26" fmla="*/ 342499 h 935430"/>
              <a:gd name="connsiteX27" fmla="*/ 261937 w 438328"/>
              <a:gd name="connsiteY27" fmla="*/ 342499 h 935430"/>
              <a:gd name="connsiteX28" fmla="*/ 254793 w 438328"/>
              <a:gd name="connsiteY28" fmla="*/ 347262 h 935430"/>
              <a:gd name="connsiteX29" fmla="*/ 247650 w 438328"/>
              <a:gd name="connsiteY29" fmla="*/ 349643 h 935430"/>
              <a:gd name="connsiteX30" fmla="*/ 209550 w 438328"/>
              <a:gd name="connsiteY30" fmla="*/ 356787 h 935430"/>
              <a:gd name="connsiteX31" fmla="*/ 190500 w 438328"/>
              <a:gd name="connsiteY31" fmla="*/ 361549 h 935430"/>
              <a:gd name="connsiteX32" fmla="*/ 180975 w 438328"/>
              <a:gd name="connsiteY32" fmla="*/ 366312 h 935430"/>
              <a:gd name="connsiteX33" fmla="*/ 173831 w 438328"/>
              <a:gd name="connsiteY33" fmla="*/ 371074 h 935430"/>
              <a:gd name="connsiteX34" fmla="*/ 157162 w 438328"/>
              <a:gd name="connsiteY34" fmla="*/ 375837 h 935430"/>
              <a:gd name="connsiteX35" fmla="*/ 152400 w 438328"/>
              <a:gd name="connsiteY35" fmla="*/ 382980 h 935430"/>
              <a:gd name="connsiteX36" fmla="*/ 145256 w 438328"/>
              <a:gd name="connsiteY36" fmla="*/ 385362 h 935430"/>
              <a:gd name="connsiteX37" fmla="*/ 142875 w 438328"/>
              <a:gd name="connsiteY37" fmla="*/ 397268 h 935430"/>
              <a:gd name="connsiteX38" fmla="*/ 126206 w 438328"/>
              <a:gd name="connsiteY38" fmla="*/ 418699 h 935430"/>
              <a:gd name="connsiteX39" fmla="*/ 71437 w 438328"/>
              <a:gd name="connsiteY39" fmla="*/ 421080 h 935430"/>
              <a:gd name="connsiteX40" fmla="*/ 61912 w 438328"/>
              <a:gd name="connsiteY40" fmla="*/ 432987 h 935430"/>
              <a:gd name="connsiteX41" fmla="*/ 76200 w 438328"/>
              <a:gd name="connsiteY41" fmla="*/ 442512 h 935430"/>
              <a:gd name="connsiteX42" fmla="*/ 71437 w 438328"/>
              <a:gd name="connsiteY42" fmla="*/ 452037 h 935430"/>
              <a:gd name="connsiteX43" fmla="*/ 64293 w 438328"/>
              <a:gd name="connsiteY43" fmla="*/ 454418 h 935430"/>
              <a:gd name="connsiteX44" fmla="*/ 57150 w 438328"/>
              <a:gd name="connsiteY44" fmla="*/ 461562 h 935430"/>
              <a:gd name="connsiteX45" fmla="*/ 54768 w 438328"/>
              <a:gd name="connsiteY45" fmla="*/ 473468 h 935430"/>
              <a:gd name="connsiteX46" fmla="*/ 47625 w 438328"/>
              <a:gd name="connsiteY46" fmla="*/ 480612 h 935430"/>
              <a:gd name="connsiteX47" fmla="*/ 19050 w 438328"/>
              <a:gd name="connsiteY47" fmla="*/ 487755 h 935430"/>
              <a:gd name="connsiteX48" fmla="*/ 9525 w 438328"/>
              <a:gd name="connsiteY48" fmla="*/ 490137 h 935430"/>
              <a:gd name="connsiteX49" fmla="*/ 2381 w 438328"/>
              <a:gd name="connsiteY49" fmla="*/ 511568 h 935430"/>
              <a:gd name="connsiteX50" fmla="*/ 0 w 438328"/>
              <a:gd name="connsiteY50" fmla="*/ 518712 h 935430"/>
              <a:gd name="connsiteX51" fmla="*/ 0 w 438328"/>
              <a:gd name="connsiteY51" fmla="*/ 554430 h 935430"/>
              <a:gd name="connsiteX52" fmla="*/ 2381 w 438328"/>
              <a:gd name="connsiteY52" fmla="*/ 563955 h 935430"/>
              <a:gd name="connsiteX53" fmla="*/ 0 w 438328"/>
              <a:gd name="connsiteY53" fmla="*/ 578243 h 935430"/>
              <a:gd name="connsiteX54" fmla="*/ 7143 w 438328"/>
              <a:gd name="connsiteY54" fmla="*/ 599674 h 935430"/>
              <a:gd name="connsiteX55" fmla="*/ 14287 w 438328"/>
              <a:gd name="connsiteY55" fmla="*/ 604437 h 935430"/>
              <a:gd name="connsiteX56" fmla="*/ 23812 w 438328"/>
              <a:gd name="connsiteY56" fmla="*/ 618724 h 935430"/>
              <a:gd name="connsiteX57" fmla="*/ 35718 w 438328"/>
              <a:gd name="connsiteY57" fmla="*/ 630630 h 935430"/>
              <a:gd name="connsiteX58" fmla="*/ 42862 w 438328"/>
              <a:gd name="connsiteY58" fmla="*/ 633012 h 935430"/>
              <a:gd name="connsiteX59" fmla="*/ 50006 w 438328"/>
              <a:gd name="connsiteY59" fmla="*/ 647299 h 935430"/>
              <a:gd name="connsiteX60" fmla="*/ 57150 w 438328"/>
              <a:gd name="connsiteY60" fmla="*/ 652062 h 935430"/>
              <a:gd name="connsiteX61" fmla="*/ 71437 w 438328"/>
              <a:gd name="connsiteY61" fmla="*/ 666349 h 935430"/>
              <a:gd name="connsiteX62" fmla="*/ 78581 w 438328"/>
              <a:gd name="connsiteY62" fmla="*/ 673493 h 935430"/>
              <a:gd name="connsiteX63" fmla="*/ 92868 w 438328"/>
              <a:gd name="connsiteY63" fmla="*/ 683018 h 935430"/>
              <a:gd name="connsiteX64" fmla="*/ 100012 w 438328"/>
              <a:gd name="connsiteY64" fmla="*/ 685399 h 935430"/>
              <a:gd name="connsiteX65" fmla="*/ 116681 w 438328"/>
              <a:gd name="connsiteY65" fmla="*/ 694924 h 935430"/>
              <a:gd name="connsiteX66" fmla="*/ 123825 w 438328"/>
              <a:gd name="connsiteY66" fmla="*/ 718737 h 935430"/>
              <a:gd name="connsiteX67" fmla="*/ 126206 w 438328"/>
              <a:gd name="connsiteY67" fmla="*/ 725880 h 935430"/>
              <a:gd name="connsiteX68" fmla="*/ 128587 w 438328"/>
              <a:gd name="connsiteY68" fmla="*/ 735405 h 935430"/>
              <a:gd name="connsiteX69" fmla="*/ 130968 w 438328"/>
              <a:gd name="connsiteY69" fmla="*/ 759218 h 935430"/>
              <a:gd name="connsiteX70" fmla="*/ 140493 w 438328"/>
              <a:gd name="connsiteY70" fmla="*/ 773505 h 935430"/>
              <a:gd name="connsiteX71" fmla="*/ 142875 w 438328"/>
              <a:gd name="connsiteY71" fmla="*/ 780649 h 935430"/>
              <a:gd name="connsiteX72" fmla="*/ 135731 w 438328"/>
              <a:gd name="connsiteY72" fmla="*/ 783030 h 935430"/>
              <a:gd name="connsiteX73" fmla="*/ 138112 w 438328"/>
              <a:gd name="connsiteY73" fmla="*/ 816368 h 935430"/>
              <a:gd name="connsiteX74" fmla="*/ 140493 w 438328"/>
              <a:gd name="connsiteY74" fmla="*/ 823512 h 935430"/>
              <a:gd name="connsiteX75" fmla="*/ 147637 w 438328"/>
              <a:gd name="connsiteY75" fmla="*/ 830655 h 935430"/>
              <a:gd name="connsiteX76" fmla="*/ 154781 w 438328"/>
              <a:gd name="connsiteY76" fmla="*/ 833037 h 935430"/>
              <a:gd name="connsiteX77" fmla="*/ 166687 w 438328"/>
              <a:gd name="connsiteY77" fmla="*/ 847324 h 935430"/>
              <a:gd name="connsiteX78" fmla="*/ 180975 w 438328"/>
              <a:gd name="connsiteY78" fmla="*/ 852087 h 935430"/>
              <a:gd name="connsiteX79" fmla="*/ 192881 w 438328"/>
              <a:gd name="connsiteY79" fmla="*/ 868755 h 935430"/>
              <a:gd name="connsiteX80" fmla="*/ 195262 w 438328"/>
              <a:gd name="connsiteY80" fmla="*/ 878280 h 935430"/>
              <a:gd name="connsiteX81" fmla="*/ 204787 w 438328"/>
              <a:gd name="connsiteY81" fmla="*/ 883043 h 935430"/>
              <a:gd name="connsiteX82" fmla="*/ 209550 w 438328"/>
              <a:gd name="connsiteY82" fmla="*/ 899712 h 935430"/>
              <a:gd name="connsiteX83" fmla="*/ 209550 w 438328"/>
              <a:gd name="connsiteY83" fmla="*/ 935430 h 935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38328" h="935430">
                <a:moveTo>
                  <a:pt x="342868" y="21030"/>
                </a:moveTo>
                <a:cubicBezTo>
                  <a:pt x="355240" y="0"/>
                  <a:pt x="337521" y="37159"/>
                  <a:pt x="342900" y="44843"/>
                </a:cubicBezTo>
                <a:cubicBezTo>
                  <a:pt x="346182" y="49532"/>
                  <a:pt x="357187" y="54368"/>
                  <a:pt x="357187" y="54368"/>
                </a:cubicBezTo>
                <a:cubicBezTo>
                  <a:pt x="357981" y="56749"/>
                  <a:pt x="359568" y="59002"/>
                  <a:pt x="359568" y="61512"/>
                </a:cubicBezTo>
                <a:cubicBezTo>
                  <a:pt x="359568" y="67350"/>
                  <a:pt x="356379" y="79031"/>
                  <a:pt x="354806" y="85324"/>
                </a:cubicBezTo>
                <a:cubicBezTo>
                  <a:pt x="356393" y="87705"/>
                  <a:pt x="358441" y="89838"/>
                  <a:pt x="359568" y="92468"/>
                </a:cubicBezTo>
                <a:cubicBezTo>
                  <a:pt x="360857" y="95476"/>
                  <a:pt x="361051" y="98846"/>
                  <a:pt x="361950" y="101993"/>
                </a:cubicBezTo>
                <a:cubicBezTo>
                  <a:pt x="362640" y="104407"/>
                  <a:pt x="363641" y="106723"/>
                  <a:pt x="364331" y="109137"/>
                </a:cubicBezTo>
                <a:cubicBezTo>
                  <a:pt x="365230" y="112284"/>
                  <a:pt x="364557" y="116199"/>
                  <a:pt x="366712" y="118662"/>
                </a:cubicBezTo>
                <a:cubicBezTo>
                  <a:pt x="370099" y="122532"/>
                  <a:pt x="384472" y="130355"/>
                  <a:pt x="390525" y="132949"/>
                </a:cubicBezTo>
                <a:cubicBezTo>
                  <a:pt x="392832" y="133938"/>
                  <a:pt x="395287" y="134536"/>
                  <a:pt x="397668" y="135330"/>
                </a:cubicBezTo>
                <a:cubicBezTo>
                  <a:pt x="396874" y="144855"/>
                  <a:pt x="397161" y="154533"/>
                  <a:pt x="395287" y="163905"/>
                </a:cubicBezTo>
                <a:cubicBezTo>
                  <a:pt x="394726" y="166711"/>
                  <a:pt x="390525" y="168187"/>
                  <a:pt x="390525" y="171049"/>
                </a:cubicBezTo>
                <a:cubicBezTo>
                  <a:pt x="390525" y="173911"/>
                  <a:pt x="393263" y="176169"/>
                  <a:pt x="395287" y="178193"/>
                </a:cubicBezTo>
                <a:cubicBezTo>
                  <a:pt x="399901" y="182807"/>
                  <a:pt x="403767" y="183400"/>
                  <a:pt x="409575" y="185337"/>
                </a:cubicBezTo>
                <a:cubicBezTo>
                  <a:pt x="411162" y="188512"/>
                  <a:pt x="414129" y="191318"/>
                  <a:pt x="414337" y="194862"/>
                </a:cubicBezTo>
                <a:cubicBezTo>
                  <a:pt x="415624" y="216738"/>
                  <a:pt x="414292" y="218809"/>
                  <a:pt x="409575" y="232962"/>
                </a:cubicBezTo>
                <a:cubicBezTo>
                  <a:pt x="410369" y="235343"/>
                  <a:pt x="410181" y="238330"/>
                  <a:pt x="411956" y="240105"/>
                </a:cubicBezTo>
                <a:cubicBezTo>
                  <a:pt x="414466" y="242615"/>
                  <a:pt x="418399" y="243107"/>
                  <a:pt x="421481" y="244868"/>
                </a:cubicBezTo>
                <a:cubicBezTo>
                  <a:pt x="423966" y="246288"/>
                  <a:pt x="426244" y="248043"/>
                  <a:pt x="428625" y="249630"/>
                </a:cubicBezTo>
                <a:cubicBezTo>
                  <a:pt x="435498" y="270252"/>
                  <a:pt x="438328" y="275894"/>
                  <a:pt x="428625" y="309162"/>
                </a:cubicBezTo>
                <a:cubicBezTo>
                  <a:pt x="427219" y="313981"/>
                  <a:pt x="414337" y="313924"/>
                  <a:pt x="414337" y="313924"/>
                </a:cubicBezTo>
                <a:lnTo>
                  <a:pt x="400050" y="323449"/>
                </a:lnTo>
                <a:cubicBezTo>
                  <a:pt x="397669" y="325037"/>
                  <a:pt x="395621" y="327307"/>
                  <a:pt x="392906" y="328212"/>
                </a:cubicBezTo>
                <a:cubicBezTo>
                  <a:pt x="388143" y="329799"/>
                  <a:pt x="383279" y="331109"/>
                  <a:pt x="378618" y="332974"/>
                </a:cubicBezTo>
                <a:cubicBezTo>
                  <a:pt x="372320" y="335494"/>
                  <a:pt x="366106" y="338250"/>
                  <a:pt x="359568" y="340118"/>
                </a:cubicBezTo>
                <a:cubicBezTo>
                  <a:pt x="356421" y="341017"/>
                  <a:pt x="353218" y="341705"/>
                  <a:pt x="350043" y="342499"/>
                </a:cubicBezTo>
                <a:cubicBezTo>
                  <a:pt x="313314" y="339160"/>
                  <a:pt x="308977" y="337633"/>
                  <a:pt x="261937" y="342499"/>
                </a:cubicBezTo>
                <a:cubicBezTo>
                  <a:pt x="259090" y="342794"/>
                  <a:pt x="257353" y="345982"/>
                  <a:pt x="254793" y="347262"/>
                </a:cubicBezTo>
                <a:cubicBezTo>
                  <a:pt x="252548" y="348384"/>
                  <a:pt x="250071" y="348983"/>
                  <a:pt x="247650" y="349643"/>
                </a:cubicBezTo>
                <a:cubicBezTo>
                  <a:pt x="209975" y="359917"/>
                  <a:pt x="247235" y="349721"/>
                  <a:pt x="209550" y="356787"/>
                </a:cubicBezTo>
                <a:cubicBezTo>
                  <a:pt x="203117" y="357993"/>
                  <a:pt x="190500" y="361549"/>
                  <a:pt x="190500" y="361549"/>
                </a:cubicBezTo>
                <a:cubicBezTo>
                  <a:pt x="187325" y="363137"/>
                  <a:pt x="184057" y="364551"/>
                  <a:pt x="180975" y="366312"/>
                </a:cubicBezTo>
                <a:cubicBezTo>
                  <a:pt x="178490" y="367732"/>
                  <a:pt x="176391" y="369794"/>
                  <a:pt x="173831" y="371074"/>
                </a:cubicBezTo>
                <a:cubicBezTo>
                  <a:pt x="170418" y="372780"/>
                  <a:pt x="160209" y="375075"/>
                  <a:pt x="157162" y="375837"/>
                </a:cubicBezTo>
                <a:cubicBezTo>
                  <a:pt x="155575" y="378218"/>
                  <a:pt x="154635" y="381192"/>
                  <a:pt x="152400" y="382980"/>
                </a:cubicBezTo>
                <a:cubicBezTo>
                  <a:pt x="150440" y="384548"/>
                  <a:pt x="146648" y="383273"/>
                  <a:pt x="145256" y="385362"/>
                </a:cubicBezTo>
                <a:cubicBezTo>
                  <a:pt x="143011" y="388730"/>
                  <a:pt x="144328" y="393491"/>
                  <a:pt x="142875" y="397268"/>
                </a:cubicBezTo>
                <a:cubicBezTo>
                  <a:pt x="138748" y="407997"/>
                  <a:pt x="137780" y="417809"/>
                  <a:pt x="126206" y="418699"/>
                </a:cubicBezTo>
                <a:cubicBezTo>
                  <a:pt x="107986" y="420100"/>
                  <a:pt x="89693" y="420286"/>
                  <a:pt x="71437" y="421080"/>
                </a:cubicBezTo>
                <a:cubicBezTo>
                  <a:pt x="70182" y="421917"/>
                  <a:pt x="58201" y="427792"/>
                  <a:pt x="61912" y="432987"/>
                </a:cubicBezTo>
                <a:cubicBezTo>
                  <a:pt x="65239" y="437645"/>
                  <a:pt x="76200" y="442512"/>
                  <a:pt x="76200" y="442512"/>
                </a:cubicBezTo>
                <a:cubicBezTo>
                  <a:pt x="74612" y="445687"/>
                  <a:pt x="73947" y="449527"/>
                  <a:pt x="71437" y="452037"/>
                </a:cubicBezTo>
                <a:cubicBezTo>
                  <a:pt x="69662" y="453812"/>
                  <a:pt x="66382" y="453026"/>
                  <a:pt x="64293" y="454418"/>
                </a:cubicBezTo>
                <a:cubicBezTo>
                  <a:pt x="61491" y="456286"/>
                  <a:pt x="59531" y="459181"/>
                  <a:pt x="57150" y="461562"/>
                </a:cubicBezTo>
                <a:cubicBezTo>
                  <a:pt x="56356" y="465531"/>
                  <a:pt x="56578" y="469848"/>
                  <a:pt x="54768" y="473468"/>
                </a:cubicBezTo>
                <a:cubicBezTo>
                  <a:pt x="53262" y="476480"/>
                  <a:pt x="50212" y="478456"/>
                  <a:pt x="47625" y="480612"/>
                </a:cubicBezTo>
                <a:cubicBezTo>
                  <a:pt x="37531" y="489024"/>
                  <a:pt x="35714" y="485904"/>
                  <a:pt x="19050" y="487755"/>
                </a:cubicBezTo>
                <a:cubicBezTo>
                  <a:pt x="15875" y="488549"/>
                  <a:pt x="12248" y="488322"/>
                  <a:pt x="9525" y="490137"/>
                </a:cubicBezTo>
                <a:cubicBezTo>
                  <a:pt x="3039" y="494461"/>
                  <a:pt x="3620" y="505991"/>
                  <a:pt x="2381" y="511568"/>
                </a:cubicBezTo>
                <a:cubicBezTo>
                  <a:pt x="1837" y="514018"/>
                  <a:pt x="794" y="516331"/>
                  <a:pt x="0" y="518712"/>
                </a:cubicBezTo>
                <a:cubicBezTo>
                  <a:pt x="5507" y="540740"/>
                  <a:pt x="0" y="514268"/>
                  <a:pt x="0" y="554430"/>
                </a:cubicBezTo>
                <a:cubicBezTo>
                  <a:pt x="0" y="557703"/>
                  <a:pt x="1587" y="560780"/>
                  <a:pt x="2381" y="563955"/>
                </a:cubicBezTo>
                <a:cubicBezTo>
                  <a:pt x="1587" y="568718"/>
                  <a:pt x="0" y="573415"/>
                  <a:pt x="0" y="578243"/>
                </a:cubicBezTo>
                <a:cubicBezTo>
                  <a:pt x="0" y="586224"/>
                  <a:pt x="1393" y="593924"/>
                  <a:pt x="7143" y="599674"/>
                </a:cubicBezTo>
                <a:cubicBezTo>
                  <a:pt x="9167" y="601698"/>
                  <a:pt x="11906" y="602849"/>
                  <a:pt x="14287" y="604437"/>
                </a:cubicBezTo>
                <a:lnTo>
                  <a:pt x="23812" y="618724"/>
                </a:lnTo>
                <a:cubicBezTo>
                  <a:pt x="28575" y="625868"/>
                  <a:pt x="27781" y="626661"/>
                  <a:pt x="35718" y="630630"/>
                </a:cubicBezTo>
                <a:cubicBezTo>
                  <a:pt x="37963" y="631753"/>
                  <a:pt x="40481" y="632218"/>
                  <a:pt x="42862" y="633012"/>
                </a:cubicBezTo>
                <a:cubicBezTo>
                  <a:pt x="44799" y="638823"/>
                  <a:pt x="45389" y="642682"/>
                  <a:pt x="50006" y="647299"/>
                </a:cubicBezTo>
                <a:cubicBezTo>
                  <a:pt x="52030" y="649323"/>
                  <a:pt x="55011" y="650161"/>
                  <a:pt x="57150" y="652062"/>
                </a:cubicBezTo>
                <a:cubicBezTo>
                  <a:pt x="62184" y="656536"/>
                  <a:pt x="66675" y="661587"/>
                  <a:pt x="71437" y="666349"/>
                </a:cubicBezTo>
                <a:cubicBezTo>
                  <a:pt x="73818" y="668730"/>
                  <a:pt x="75779" y="671625"/>
                  <a:pt x="78581" y="673493"/>
                </a:cubicBezTo>
                <a:cubicBezTo>
                  <a:pt x="83343" y="676668"/>
                  <a:pt x="87438" y="681208"/>
                  <a:pt x="92868" y="683018"/>
                </a:cubicBezTo>
                <a:cubicBezTo>
                  <a:pt x="95249" y="683812"/>
                  <a:pt x="97705" y="684410"/>
                  <a:pt x="100012" y="685399"/>
                </a:cubicBezTo>
                <a:cubicBezTo>
                  <a:pt x="108468" y="689023"/>
                  <a:pt x="109509" y="690143"/>
                  <a:pt x="116681" y="694924"/>
                </a:cubicBezTo>
                <a:cubicBezTo>
                  <a:pt x="125368" y="707956"/>
                  <a:pt x="119446" y="696847"/>
                  <a:pt x="123825" y="718737"/>
                </a:cubicBezTo>
                <a:cubicBezTo>
                  <a:pt x="124317" y="721198"/>
                  <a:pt x="125517" y="723467"/>
                  <a:pt x="126206" y="725880"/>
                </a:cubicBezTo>
                <a:cubicBezTo>
                  <a:pt x="127105" y="729027"/>
                  <a:pt x="127793" y="732230"/>
                  <a:pt x="128587" y="735405"/>
                </a:cubicBezTo>
                <a:cubicBezTo>
                  <a:pt x="129381" y="743343"/>
                  <a:pt x="128589" y="751604"/>
                  <a:pt x="130968" y="759218"/>
                </a:cubicBezTo>
                <a:cubicBezTo>
                  <a:pt x="132675" y="764681"/>
                  <a:pt x="138683" y="768075"/>
                  <a:pt x="140493" y="773505"/>
                </a:cubicBezTo>
                <a:lnTo>
                  <a:pt x="142875" y="780649"/>
                </a:lnTo>
                <a:cubicBezTo>
                  <a:pt x="140494" y="781443"/>
                  <a:pt x="136063" y="780542"/>
                  <a:pt x="135731" y="783030"/>
                </a:cubicBezTo>
                <a:cubicBezTo>
                  <a:pt x="134258" y="794073"/>
                  <a:pt x="136810" y="805303"/>
                  <a:pt x="138112" y="816368"/>
                </a:cubicBezTo>
                <a:cubicBezTo>
                  <a:pt x="138405" y="818861"/>
                  <a:pt x="139101" y="821423"/>
                  <a:pt x="140493" y="823512"/>
                </a:cubicBezTo>
                <a:cubicBezTo>
                  <a:pt x="142361" y="826314"/>
                  <a:pt x="144835" y="828787"/>
                  <a:pt x="147637" y="830655"/>
                </a:cubicBezTo>
                <a:cubicBezTo>
                  <a:pt x="149726" y="832047"/>
                  <a:pt x="152400" y="832243"/>
                  <a:pt x="154781" y="833037"/>
                </a:cubicBezTo>
                <a:cubicBezTo>
                  <a:pt x="159034" y="841545"/>
                  <a:pt x="158031" y="843477"/>
                  <a:pt x="166687" y="847324"/>
                </a:cubicBezTo>
                <a:cubicBezTo>
                  <a:pt x="171275" y="849363"/>
                  <a:pt x="180975" y="852087"/>
                  <a:pt x="180975" y="852087"/>
                </a:cubicBezTo>
                <a:cubicBezTo>
                  <a:pt x="188249" y="859361"/>
                  <a:pt x="189120" y="858726"/>
                  <a:pt x="192881" y="868755"/>
                </a:cubicBezTo>
                <a:cubicBezTo>
                  <a:pt x="194030" y="871819"/>
                  <a:pt x="193167" y="875766"/>
                  <a:pt x="195262" y="878280"/>
                </a:cubicBezTo>
                <a:cubicBezTo>
                  <a:pt x="197534" y="881007"/>
                  <a:pt x="201612" y="881455"/>
                  <a:pt x="204787" y="883043"/>
                </a:cubicBezTo>
                <a:cubicBezTo>
                  <a:pt x="206052" y="886839"/>
                  <a:pt x="209363" y="896166"/>
                  <a:pt x="209550" y="899712"/>
                </a:cubicBezTo>
                <a:cubicBezTo>
                  <a:pt x="210176" y="911602"/>
                  <a:pt x="209550" y="923524"/>
                  <a:pt x="209550" y="935430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Oval 21"/>
          <p:cNvSpPr/>
          <p:nvPr/>
        </p:nvSpPr>
        <p:spPr>
          <a:xfrm rot="2869674">
            <a:off x="8420590" y="3106366"/>
            <a:ext cx="785818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7664439" y="3192484"/>
            <a:ext cx="1071570" cy="14287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1437354">
            <a:off x="7068030" y="3310960"/>
            <a:ext cx="785818" cy="214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Oval 24"/>
          <p:cNvSpPr/>
          <p:nvPr/>
        </p:nvSpPr>
        <p:spPr>
          <a:xfrm>
            <a:off x="6999272" y="3640162"/>
            <a:ext cx="142876" cy="142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Oval 25"/>
          <p:cNvSpPr/>
          <p:nvPr/>
        </p:nvSpPr>
        <p:spPr>
          <a:xfrm>
            <a:off x="6865921" y="3763988"/>
            <a:ext cx="142876" cy="142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68276" y="882650"/>
            <a:ext cx="3136900" cy="41021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Zapadni dio Euroazije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hr-HR" sz="3200" dirty="0" smtClean="0"/>
              <a:t>(</a:t>
            </a:r>
            <a:r>
              <a:rPr lang="hr-HR" sz="3200" b="1" dirty="0" smtClean="0"/>
              <a:t>Europa</a:t>
            </a:r>
            <a:r>
              <a:rPr lang="hr-HR" sz="3200" dirty="0" smtClean="0"/>
              <a:t> - asirski “ereb”- zalazak Sunca, zapad )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Geografski dio Euroazije,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tradicionalno zaseban kontinent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200" baseline="0" dirty="0" smtClean="0"/>
              <a:t>Granice</a:t>
            </a:r>
            <a:r>
              <a:rPr lang="hr-HR" sz="3200" dirty="0" smtClean="0"/>
              <a:t> određene dogovorno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 rot="21437354">
            <a:off x="5482412" y="4388821"/>
            <a:ext cx="1255752" cy="26382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Oval 32"/>
          <p:cNvSpPr/>
          <p:nvPr/>
        </p:nvSpPr>
        <p:spPr>
          <a:xfrm>
            <a:off x="3908425" y="3838575"/>
            <a:ext cx="142876" cy="1428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Oval 33"/>
          <p:cNvSpPr/>
          <p:nvPr/>
        </p:nvSpPr>
        <p:spPr>
          <a:xfrm rot="17844304">
            <a:off x="2856267" y="1892359"/>
            <a:ext cx="2208572" cy="3313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Rectangle 34"/>
          <p:cNvSpPr/>
          <p:nvPr/>
        </p:nvSpPr>
        <p:spPr>
          <a:xfrm>
            <a:off x="6311900" y="3657600"/>
            <a:ext cx="91440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rgbClr val="C00000"/>
                </a:solidFill>
              </a:rPr>
              <a:t>Egejsko more</a:t>
            </a:r>
            <a:endParaRPr lang="hr-HR" sz="1400" dirty="0">
              <a:solidFill>
                <a:srgbClr val="C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13300" y="-142875"/>
            <a:ext cx="2533650" cy="64135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rgbClr val="C00000"/>
                </a:solidFill>
              </a:rPr>
              <a:t>Arktički ocean</a:t>
            </a:r>
            <a:endParaRPr lang="hr-HR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1" build="allAtOnce"/>
      <p:bldP spid="29" grpId="0" animBg="1"/>
      <p:bldP spid="33" grpId="0" animBg="1"/>
      <p:bldP spid="34" grpId="0" animBg="1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6475" y="38100"/>
            <a:ext cx="552762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761999"/>
            <a:ext cx="2614602" cy="41624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Pokažite</a:t>
            </a:r>
            <a:r>
              <a:rPr kumimoji="0" lang="hr-HR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granicu na priloženoj karti: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Gorje 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Rijeka Ural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Kaspijsko jezero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Kavkaz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Crno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Bospor i Dardaneli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Egejsko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Sredozemno 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Gibraltarski prolaz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Atlantski ocean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Arktički ocean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Geografski položaj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1189088"/>
          </a:xfrm>
        </p:spPr>
        <p:txBody>
          <a:bodyPr>
            <a:normAutofit/>
          </a:bodyPr>
          <a:lstStyle/>
          <a:p>
            <a:r>
              <a:rPr lang="hr-HR" dirty="0" smtClean="0"/>
              <a:t>Odnos nekog mjesta ili područja prema bližem ili daljem prostoru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2149475"/>
            <a:ext cx="4464050" cy="269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9900" y="2632075"/>
            <a:ext cx="3679825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Europa – središnji položaj na kopnenoj polutci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3200" dirty="0" smtClean="0"/>
              <a:t>Dio Starog svijeta</a:t>
            </a:r>
            <a:endParaRPr kumimoji="0" lang="hr-H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Povoljan geografski položaj</a:t>
            </a:r>
            <a:endParaRPr lang="hr-HR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63637"/>
            <a:ext cx="5683250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Jedno od središta svjetske kulture i civilizacije</a:t>
            </a:r>
          </a:p>
          <a:p>
            <a:r>
              <a:rPr lang="hr-HR" dirty="0" smtClean="0"/>
              <a:t>Rani razvoj industrije i prometa</a:t>
            </a:r>
          </a:p>
          <a:p>
            <a:r>
              <a:rPr lang="hr-HR" dirty="0" smtClean="0"/>
              <a:t>Geografska otkrića</a:t>
            </a:r>
          </a:p>
          <a:p>
            <a:r>
              <a:rPr lang="hr-HR" b="1" dirty="0" smtClean="0"/>
              <a:t>najnapučeniji i najrazvijeniji</a:t>
            </a:r>
            <a:r>
              <a:rPr lang="hr-HR" dirty="0" smtClean="0"/>
              <a:t> dijelovi svijeta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046" y="857598"/>
            <a:ext cx="2490704" cy="3946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Europske regije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270250" cy="3030985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Regija – dijelovi prostora sličnih obilježja</a:t>
            </a:r>
          </a:p>
          <a:p>
            <a:endParaRPr lang="hr-HR" dirty="0" smtClean="0"/>
          </a:p>
          <a:p>
            <a:r>
              <a:rPr lang="hr-HR" b="1" dirty="0" smtClean="0">
                <a:solidFill>
                  <a:srgbClr val="FFFF00"/>
                </a:solidFill>
              </a:rPr>
              <a:t>Zapadna Europa</a:t>
            </a:r>
          </a:p>
          <a:p>
            <a:r>
              <a:rPr lang="hr-HR" b="1" dirty="0" smtClean="0">
                <a:solidFill>
                  <a:srgbClr val="92D050"/>
                </a:solidFill>
              </a:rPr>
              <a:t>Sjeverna Europa</a:t>
            </a:r>
          </a:p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Srednja Europa</a:t>
            </a:r>
          </a:p>
          <a:p>
            <a:r>
              <a:rPr lang="hr-HR" b="1" dirty="0" smtClean="0">
                <a:solidFill>
                  <a:srgbClr val="7030A0"/>
                </a:solidFill>
              </a:rPr>
              <a:t>Južna Europa</a:t>
            </a:r>
          </a:p>
          <a:p>
            <a:r>
              <a:rPr lang="hr-HR" b="1" dirty="0" smtClean="0">
                <a:solidFill>
                  <a:srgbClr val="FB7390"/>
                </a:solidFill>
              </a:rPr>
              <a:t>Jugoistočna Europa</a:t>
            </a:r>
          </a:p>
          <a:p>
            <a:r>
              <a:rPr lang="hr-HR" b="1" dirty="0" smtClean="0">
                <a:solidFill>
                  <a:srgbClr val="FBC085"/>
                </a:solidFill>
              </a:rPr>
              <a:t>Istočna Europa   </a:t>
            </a:r>
            <a:endParaRPr lang="hr-HR" b="1" dirty="0">
              <a:solidFill>
                <a:srgbClr val="FBC085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793273"/>
            <a:ext cx="5187950" cy="39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200"/>
            <a:ext cx="3330575" cy="131760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Geografski položaj Republike Hrvatske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0775"/>
            <a:ext cx="3390900" cy="2352675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Srednjoeuropska i južnoeuropska država, pripada Srednjoj i Južnoj Europi</a:t>
            </a:r>
          </a:p>
          <a:p>
            <a:r>
              <a:rPr lang="hr-HR" dirty="0" smtClean="0"/>
              <a:t>28. članica Europske unije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8100" y="793273"/>
            <a:ext cx="5187950" cy="395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eeform 4"/>
          <p:cNvSpPr/>
          <p:nvPr/>
        </p:nvSpPr>
        <p:spPr>
          <a:xfrm>
            <a:off x="5838825" y="3481031"/>
            <a:ext cx="470856" cy="405169"/>
          </a:xfrm>
          <a:custGeom>
            <a:avLst/>
            <a:gdLst>
              <a:gd name="connsiteX0" fmla="*/ 19050 w 470856"/>
              <a:gd name="connsiteY0" fmla="*/ 176569 h 405169"/>
              <a:gd name="connsiteX1" fmla="*/ 0 w 470856"/>
              <a:gd name="connsiteY1" fmla="*/ 95607 h 405169"/>
              <a:gd name="connsiteX2" fmla="*/ 57150 w 470856"/>
              <a:gd name="connsiteY2" fmla="*/ 95607 h 405169"/>
              <a:gd name="connsiteX3" fmla="*/ 123825 w 470856"/>
              <a:gd name="connsiteY3" fmla="*/ 105132 h 405169"/>
              <a:gd name="connsiteX4" fmla="*/ 152400 w 470856"/>
              <a:gd name="connsiteY4" fmla="*/ 81319 h 405169"/>
              <a:gd name="connsiteX5" fmla="*/ 180975 w 470856"/>
              <a:gd name="connsiteY5" fmla="*/ 14644 h 405169"/>
              <a:gd name="connsiteX6" fmla="*/ 247650 w 470856"/>
              <a:gd name="connsiteY6" fmla="*/ 357 h 405169"/>
              <a:gd name="connsiteX7" fmla="*/ 280988 w 470856"/>
              <a:gd name="connsiteY7" fmla="*/ 33694 h 405169"/>
              <a:gd name="connsiteX8" fmla="*/ 338138 w 470856"/>
              <a:gd name="connsiteY8" fmla="*/ 81319 h 405169"/>
              <a:gd name="connsiteX9" fmla="*/ 395288 w 470856"/>
              <a:gd name="connsiteY9" fmla="*/ 62269 h 405169"/>
              <a:gd name="connsiteX10" fmla="*/ 423863 w 470856"/>
              <a:gd name="connsiteY10" fmla="*/ 109894 h 405169"/>
              <a:gd name="connsiteX11" fmla="*/ 452438 w 470856"/>
              <a:gd name="connsiteY11" fmla="*/ 133707 h 405169"/>
              <a:gd name="connsiteX12" fmla="*/ 428625 w 470856"/>
              <a:gd name="connsiteY12" fmla="*/ 138469 h 405169"/>
              <a:gd name="connsiteX13" fmla="*/ 428625 w 470856"/>
              <a:gd name="connsiteY13" fmla="*/ 181332 h 405169"/>
              <a:gd name="connsiteX14" fmla="*/ 357188 w 470856"/>
              <a:gd name="connsiteY14" fmla="*/ 162282 h 405169"/>
              <a:gd name="connsiteX15" fmla="*/ 238125 w 470856"/>
              <a:gd name="connsiteY15" fmla="*/ 133707 h 405169"/>
              <a:gd name="connsiteX16" fmla="*/ 219075 w 470856"/>
              <a:gd name="connsiteY16" fmla="*/ 157519 h 405169"/>
              <a:gd name="connsiteX17" fmla="*/ 190500 w 470856"/>
              <a:gd name="connsiteY17" fmla="*/ 128944 h 405169"/>
              <a:gd name="connsiteX18" fmla="*/ 166688 w 470856"/>
              <a:gd name="connsiteY18" fmla="*/ 147994 h 405169"/>
              <a:gd name="connsiteX19" fmla="*/ 200025 w 470856"/>
              <a:gd name="connsiteY19" fmla="*/ 200382 h 405169"/>
              <a:gd name="connsiteX20" fmla="*/ 219075 w 470856"/>
              <a:gd name="connsiteY20" fmla="*/ 243244 h 405169"/>
              <a:gd name="connsiteX21" fmla="*/ 295275 w 470856"/>
              <a:gd name="connsiteY21" fmla="*/ 319444 h 405169"/>
              <a:gd name="connsiteX22" fmla="*/ 381000 w 470856"/>
              <a:gd name="connsiteY22" fmla="*/ 405169 h 405169"/>
              <a:gd name="connsiteX23" fmla="*/ 323850 w 470856"/>
              <a:gd name="connsiteY23" fmla="*/ 386119 h 405169"/>
              <a:gd name="connsiteX24" fmla="*/ 271463 w 470856"/>
              <a:gd name="connsiteY24" fmla="*/ 352782 h 405169"/>
              <a:gd name="connsiteX25" fmla="*/ 219075 w 470856"/>
              <a:gd name="connsiteY25" fmla="*/ 319444 h 405169"/>
              <a:gd name="connsiteX26" fmla="*/ 180975 w 470856"/>
              <a:gd name="connsiteY26" fmla="*/ 314682 h 405169"/>
              <a:gd name="connsiteX27" fmla="*/ 128588 w 470856"/>
              <a:gd name="connsiteY27" fmla="*/ 257532 h 405169"/>
              <a:gd name="connsiteX28" fmla="*/ 123825 w 470856"/>
              <a:gd name="connsiteY28" fmla="*/ 209907 h 405169"/>
              <a:gd name="connsiteX29" fmla="*/ 80963 w 470856"/>
              <a:gd name="connsiteY29" fmla="*/ 171807 h 405169"/>
              <a:gd name="connsiteX30" fmla="*/ 19050 w 470856"/>
              <a:gd name="connsiteY30" fmla="*/ 176569 h 40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70856" h="405169">
                <a:moveTo>
                  <a:pt x="19050" y="176569"/>
                </a:moveTo>
                <a:lnTo>
                  <a:pt x="0" y="95607"/>
                </a:lnTo>
                <a:lnTo>
                  <a:pt x="57150" y="95607"/>
                </a:lnTo>
                <a:lnTo>
                  <a:pt x="123825" y="105132"/>
                </a:lnTo>
                <a:lnTo>
                  <a:pt x="152400" y="81319"/>
                </a:lnTo>
                <a:lnTo>
                  <a:pt x="180975" y="14644"/>
                </a:lnTo>
                <a:cubicBezTo>
                  <a:pt x="244435" y="0"/>
                  <a:pt x="221708" y="357"/>
                  <a:pt x="247650" y="357"/>
                </a:cubicBezTo>
                <a:lnTo>
                  <a:pt x="280988" y="33694"/>
                </a:lnTo>
                <a:lnTo>
                  <a:pt x="338138" y="81319"/>
                </a:lnTo>
                <a:lnTo>
                  <a:pt x="395288" y="62269"/>
                </a:lnTo>
                <a:lnTo>
                  <a:pt x="423863" y="109894"/>
                </a:lnTo>
                <a:cubicBezTo>
                  <a:pt x="458492" y="134630"/>
                  <a:pt x="470856" y="133707"/>
                  <a:pt x="452438" y="133707"/>
                </a:cubicBezTo>
                <a:lnTo>
                  <a:pt x="428625" y="138469"/>
                </a:lnTo>
                <a:lnTo>
                  <a:pt x="428625" y="181332"/>
                </a:lnTo>
                <a:lnTo>
                  <a:pt x="357188" y="162282"/>
                </a:lnTo>
                <a:lnTo>
                  <a:pt x="238125" y="133707"/>
                </a:lnTo>
                <a:lnTo>
                  <a:pt x="219075" y="157519"/>
                </a:lnTo>
                <a:lnTo>
                  <a:pt x="190500" y="128944"/>
                </a:lnTo>
                <a:lnTo>
                  <a:pt x="166688" y="147994"/>
                </a:lnTo>
                <a:lnTo>
                  <a:pt x="200025" y="200382"/>
                </a:lnTo>
                <a:lnTo>
                  <a:pt x="219075" y="243244"/>
                </a:lnTo>
                <a:lnTo>
                  <a:pt x="295275" y="319444"/>
                </a:lnTo>
                <a:lnTo>
                  <a:pt x="381000" y="405169"/>
                </a:lnTo>
                <a:lnTo>
                  <a:pt x="323850" y="386119"/>
                </a:lnTo>
                <a:lnTo>
                  <a:pt x="271463" y="352782"/>
                </a:lnTo>
                <a:lnTo>
                  <a:pt x="219075" y="319444"/>
                </a:lnTo>
                <a:lnTo>
                  <a:pt x="180975" y="314682"/>
                </a:lnTo>
                <a:cubicBezTo>
                  <a:pt x="131840" y="260633"/>
                  <a:pt x="150038" y="278982"/>
                  <a:pt x="128588" y="257532"/>
                </a:cubicBezTo>
                <a:lnTo>
                  <a:pt x="123825" y="209907"/>
                </a:lnTo>
                <a:lnTo>
                  <a:pt x="80963" y="171807"/>
                </a:lnTo>
                <a:lnTo>
                  <a:pt x="19050" y="17656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576</Words>
  <Application>Microsoft Office PowerPoint</Application>
  <PresentationFormat>On-screen Show (16:9)</PresentationFormat>
  <Paragraphs>145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Živimo u Europi</vt:lpstr>
      <vt:lpstr>Slide 2</vt:lpstr>
      <vt:lpstr>Slide 3</vt:lpstr>
      <vt:lpstr>Slide 4</vt:lpstr>
      <vt:lpstr>Slide 5</vt:lpstr>
      <vt:lpstr>Geografski položaj</vt:lpstr>
      <vt:lpstr>Povoljan geografski položaj</vt:lpstr>
      <vt:lpstr>Europske regije</vt:lpstr>
      <vt:lpstr>Geografski položaj Republike Hrvatske</vt:lpstr>
      <vt:lpstr>Živimo u Europskoj uniji</vt:lpstr>
      <vt:lpstr>Ponavljanje</vt:lpstr>
      <vt:lpstr>Ponavljanje</vt:lpstr>
      <vt:lpstr>Uz geografske pojmove upišite broj kojima su označeni</vt:lpstr>
      <vt:lpstr>Ponavljanje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10</cp:revision>
  <dcterms:created xsi:type="dcterms:W3CDTF">2019-03-27T12:00:31Z</dcterms:created>
  <dcterms:modified xsi:type="dcterms:W3CDTF">2019-05-30T06:22:50Z</dcterms:modified>
</cp:coreProperties>
</file>